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48" r:id="rId2"/>
  </p:sldMasterIdLst>
  <p:sldIdLst>
    <p:sldId id="265" r:id="rId3"/>
    <p:sldId id="264" r:id="rId4"/>
    <p:sldId id="330" r:id="rId5"/>
    <p:sldId id="331" r:id="rId6"/>
    <p:sldId id="332" r:id="rId7"/>
    <p:sldId id="329" r:id="rId8"/>
    <p:sldId id="334" r:id="rId9"/>
    <p:sldId id="335" r:id="rId10"/>
    <p:sldId id="336" r:id="rId11"/>
    <p:sldId id="337" r:id="rId12"/>
    <p:sldId id="338" r:id="rId13"/>
    <p:sldId id="301" r:id="rId14"/>
    <p:sldId id="302" r:id="rId15"/>
    <p:sldId id="303" r:id="rId16"/>
    <p:sldId id="304" r:id="rId17"/>
    <p:sldId id="307" r:id="rId18"/>
    <p:sldId id="311" r:id="rId19"/>
    <p:sldId id="313" r:id="rId20"/>
    <p:sldId id="308" r:id="rId21"/>
    <p:sldId id="309" r:id="rId22"/>
    <p:sldId id="316" r:id="rId23"/>
    <p:sldId id="318" r:id="rId24"/>
    <p:sldId id="320" r:id="rId25"/>
    <p:sldId id="287" r:id="rId26"/>
    <p:sldId id="295" r:id="rId27"/>
    <p:sldId id="297" r:id="rId28"/>
    <p:sldId id="299" r:id="rId29"/>
    <p:sldId id="289" r:id="rId30"/>
    <p:sldId id="281" r:id="rId31"/>
    <p:sldId id="292"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5BF28-B79B-437D-7AC3-156BED9BA6D3}" v="1" dt="2022-06-13T14:09:38.342"/>
    <p1510:client id="{25754CB7-F0E3-D68A-74D0-4A194A086CE7}" v="464" dt="2022-05-12T11:11:55.747"/>
    <p1510:client id="{42F2574E-8D36-4D8D-8E72-F9C6D105278A}" v="176" dt="2022-05-12T19:07:10.952"/>
    <p1510:client id="{5288F8DA-7587-EA63-FC9B-F1279BFB67EF}" v="33" dt="2022-05-12T22:11:37.816"/>
    <p1510:client id="{61C18B97-6428-B3A8-D5F7-34CC212C633A}" v="106" dt="2022-06-13T13:56:33.452"/>
    <p1510:client id="{6FC401EA-BAA1-F9FE-3B9A-89B2A8C44446}" v="517" dt="2022-05-12T19:30:35.952"/>
    <p1510:client id="{ACE8DC4D-D972-5260-CAE9-CA9920F952F1}" v="106" dt="2022-05-13T10:48:13.309"/>
    <p1510:client id="{B2C88026-5413-F842-FBB5-153E918C494A}" v="317" dt="2022-05-13T09:50:36.903"/>
    <p1510:client id="{BEEE85FE-0BFA-E7D4-0B76-70AC1D7CAB0F}" v="205" dt="2022-05-13T11:31:38.345"/>
    <p1510:client id="{CDAE24A7-CD3D-6BAA-64F0-FA97A2645CB3}" v="242" dt="2022-06-13T13:08:25.047"/>
    <p1510:client id="{D501433B-C217-E765-A53D-0D6986A61C69}" v="95" dt="2022-06-13T13:54:06.656"/>
    <p1510:client id="{D96EE36A-BEEA-66A2-4049-5BC06FBA4857}" v="67" dt="2022-06-13T13:09:57.942"/>
    <p1510:client id="{E2B439FF-F26A-E501-C697-69E137B40092}" v="29" dt="2022-05-13T07:46:07.604"/>
    <p1510:client id="{EDD940CA-5A06-4135-8D26-60136BEC6BDA}" v="57" dt="2022-05-13T10:52:49.091"/>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ensu.dulger" userId="S::irensu.dulger@bahcesehir.edu.tr::0017b458-7a5e-45c7-ab0e-5c5ebd8e90c5" providerId="AD" clId="Web-{A730BB4C-29E9-D185-4D80-F667010F2773}"/>
    <pc:docChg chg="addSld delSld modSld sldOrd modMainMaster">
      <pc:chgData name="irensu.dulger" userId="S::irensu.dulger@bahcesehir.edu.tr::0017b458-7a5e-45c7-ab0e-5c5ebd8e90c5" providerId="AD" clId="Web-{A730BB4C-29E9-D185-4D80-F667010F2773}" dt="2022-01-20T14:56:44.845" v="1950" actId="20577"/>
      <pc:docMkLst>
        <pc:docMk/>
      </pc:docMkLst>
      <pc:sldChg chg="addSp modSp">
        <pc:chgData name="irensu.dulger" userId="S::irensu.dulger@bahcesehir.edu.tr::0017b458-7a5e-45c7-ab0e-5c5ebd8e90c5" providerId="AD" clId="Web-{A730BB4C-29E9-D185-4D80-F667010F2773}" dt="2022-01-20T10:29:35.358" v="371"/>
        <pc:sldMkLst>
          <pc:docMk/>
          <pc:sldMk cId="1674425800" sldId="256"/>
        </pc:sldMkLst>
        <pc:spChg chg="add mod">
          <ac:chgData name="irensu.dulger" userId="S::irensu.dulger@bahcesehir.edu.tr::0017b458-7a5e-45c7-ab0e-5c5ebd8e90c5" providerId="AD" clId="Web-{A730BB4C-29E9-D185-4D80-F667010F2773}" dt="2022-01-20T10:29:35.358" v="371"/>
          <ac:spMkLst>
            <pc:docMk/>
            <pc:sldMk cId="1674425800" sldId="256"/>
            <ac:spMk id="5" creationId="{1D2CFC5C-19BE-4A33-9A65-F4EE33268C37}"/>
          </ac:spMkLst>
        </pc:spChg>
      </pc:sldChg>
      <pc:sldChg chg="addSp modSp">
        <pc:chgData name="irensu.dulger" userId="S::irensu.dulger@bahcesehir.edu.tr::0017b458-7a5e-45c7-ab0e-5c5ebd8e90c5" providerId="AD" clId="Web-{A730BB4C-29E9-D185-4D80-F667010F2773}" dt="2022-01-20T10:29:35.358" v="371"/>
        <pc:sldMkLst>
          <pc:docMk/>
          <pc:sldMk cId="2942391160" sldId="257"/>
        </pc:sldMkLst>
        <pc:spChg chg="add mod">
          <ac:chgData name="irensu.dulger" userId="S::irensu.dulger@bahcesehir.edu.tr::0017b458-7a5e-45c7-ab0e-5c5ebd8e90c5" providerId="AD" clId="Web-{A730BB4C-29E9-D185-4D80-F667010F2773}" dt="2022-01-20T10:29:35.358" v="371"/>
          <ac:spMkLst>
            <pc:docMk/>
            <pc:sldMk cId="2942391160" sldId="257"/>
            <ac:spMk id="2" creationId="{B5EA37ED-8C78-4F8A-BA50-3F5E025AA836}"/>
          </ac:spMkLst>
        </pc:spChg>
      </pc:sldChg>
      <pc:sldChg chg="addSp modSp">
        <pc:chgData name="irensu.dulger" userId="S::irensu.dulger@bahcesehir.edu.tr::0017b458-7a5e-45c7-ab0e-5c5ebd8e90c5" providerId="AD" clId="Web-{A730BB4C-29E9-D185-4D80-F667010F2773}" dt="2022-01-20T10:29:35.358" v="371"/>
        <pc:sldMkLst>
          <pc:docMk/>
          <pc:sldMk cId="442194050" sldId="262"/>
        </pc:sldMkLst>
        <pc:spChg chg="add mod">
          <ac:chgData name="irensu.dulger" userId="S::irensu.dulger@bahcesehir.edu.tr::0017b458-7a5e-45c7-ab0e-5c5ebd8e90c5" providerId="AD" clId="Web-{A730BB4C-29E9-D185-4D80-F667010F2773}" dt="2022-01-20T10:29:35.358" v="371"/>
          <ac:spMkLst>
            <pc:docMk/>
            <pc:sldMk cId="442194050" sldId="262"/>
            <ac:spMk id="3" creationId="{083540A6-DA29-437F-B3CD-C6AC5E558AC3}"/>
          </ac:spMkLst>
        </pc:spChg>
      </pc:sldChg>
      <pc:sldChg chg="addSp modSp">
        <pc:chgData name="irensu.dulger" userId="S::irensu.dulger@bahcesehir.edu.tr::0017b458-7a5e-45c7-ab0e-5c5ebd8e90c5" providerId="AD" clId="Web-{A730BB4C-29E9-D185-4D80-F667010F2773}" dt="2022-01-20T10:29:35.358" v="371"/>
        <pc:sldMkLst>
          <pc:docMk/>
          <pc:sldMk cId="3306785875" sldId="263"/>
        </pc:sldMkLst>
        <pc:spChg chg="add mod">
          <ac:chgData name="irensu.dulger" userId="S::irensu.dulger@bahcesehir.edu.tr::0017b458-7a5e-45c7-ab0e-5c5ebd8e90c5" providerId="AD" clId="Web-{A730BB4C-29E9-D185-4D80-F667010F2773}" dt="2022-01-20T10:29:35.358" v="371"/>
          <ac:spMkLst>
            <pc:docMk/>
            <pc:sldMk cId="3306785875" sldId="263"/>
            <ac:spMk id="2" creationId="{3D09130E-68F1-4989-B148-BE0AE6AB8619}"/>
          </ac:spMkLst>
        </pc:spChg>
      </pc:sldChg>
      <pc:sldChg chg="addSp modSp new ord">
        <pc:chgData name="irensu.dulger" userId="S::irensu.dulger@bahcesehir.edu.tr::0017b458-7a5e-45c7-ab0e-5c5ebd8e90c5" providerId="AD" clId="Web-{A730BB4C-29E9-D185-4D80-F667010F2773}" dt="2022-01-20T10:29:35.358" v="371"/>
        <pc:sldMkLst>
          <pc:docMk/>
          <pc:sldMk cId="616650613" sldId="264"/>
        </pc:sldMkLst>
        <pc:spChg chg="mod">
          <ac:chgData name="irensu.dulger" userId="S::irensu.dulger@bahcesehir.edu.tr::0017b458-7a5e-45c7-ab0e-5c5ebd8e90c5" providerId="AD" clId="Web-{A730BB4C-29E9-D185-4D80-F667010F2773}" dt="2022-01-20T10:25:06.712" v="367" actId="20577"/>
          <ac:spMkLst>
            <pc:docMk/>
            <pc:sldMk cId="616650613" sldId="264"/>
            <ac:spMk id="2" creationId="{ACFBC97E-574B-417D-9FB8-A22F0706AC1E}"/>
          </ac:spMkLst>
        </pc:spChg>
        <pc:spChg chg="mod">
          <ac:chgData name="irensu.dulger" userId="S::irensu.dulger@bahcesehir.edu.tr::0017b458-7a5e-45c7-ab0e-5c5ebd8e90c5" providerId="AD" clId="Web-{A730BB4C-29E9-D185-4D80-F667010F2773}" dt="2022-01-20T10:14:57.186" v="277" actId="20577"/>
          <ac:spMkLst>
            <pc:docMk/>
            <pc:sldMk cId="616650613" sldId="264"/>
            <ac:spMk id="3" creationId="{ACD3AC57-B0C1-4269-AF57-DCDFE75904BD}"/>
          </ac:spMkLst>
        </pc:spChg>
        <pc:spChg chg="add mod">
          <ac:chgData name="irensu.dulger" userId="S::irensu.dulger@bahcesehir.edu.tr::0017b458-7a5e-45c7-ab0e-5c5ebd8e90c5" providerId="AD" clId="Web-{A730BB4C-29E9-D185-4D80-F667010F2773}" dt="2022-01-20T10:29:35.358" v="371"/>
          <ac:spMkLst>
            <pc:docMk/>
            <pc:sldMk cId="616650613" sldId="264"/>
            <ac:spMk id="4" creationId="{27FB4C39-E27F-4A84-8C3C-7B07DA6EF668}"/>
          </ac:spMkLst>
        </pc:spChg>
      </pc:sldChg>
      <pc:sldChg chg="addSp modSp new ord">
        <pc:chgData name="irensu.dulger" userId="S::irensu.dulger@bahcesehir.edu.tr::0017b458-7a5e-45c7-ab0e-5c5ebd8e90c5" providerId="AD" clId="Web-{A730BB4C-29E9-D185-4D80-F667010F2773}" dt="2022-01-20T10:29:19.482" v="370"/>
        <pc:sldMkLst>
          <pc:docMk/>
          <pc:sldMk cId="1863551762" sldId="265"/>
        </pc:sldMkLst>
        <pc:spChg chg="mod">
          <ac:chgData name="irensu.dulger" userId="S::irensu.dulger@bahcesehir.edu.tr::0017b458-7a5e-45c7-ab0e-5c5ebd8e90c5" providerId="AD" clId="Web-{A730BB4C-29E9-D185-4D80-F667010F2773}" dt="2022-01-20T10:29:10.638" v="369" actId="20577"/>
          <ac:spMkLst>
            <pc:docMk/>
            <pc:sldMk cId="1863551762" sldId="265"/>
            <ac:spMk id="2" creationId="{E4A86EFE-5172-4EE5-954B-109C2E01EB0E}"/>
          </ac:spMkLst>
        </pc:spChg>
        <pc:spChg chg="mod">
          <ac:chgData name="irensu.dulger" userId="S::irensu.dulger@bahcesehir.edu.tr::0017b458-7a5e-45c7-ab0e-5c5ebd8e90c5" providerId="AD" clId="Web-{A730BB4C-29E9-D185-4D80-F667010F2773}" dt="2022-01-20T10:07:35.710" v="139" actId="14100"/>
          <ac:spMkLst>
            <pc:docMk/>
            <pc:sldMk cId="1863551762" sldId="265"/>
            <ac:spMk id="3" creationId="{79368C9D-2C1A-414F-8E61-8C7F5102DF84}"/>
          </ac:spMkLst>
        </pc:spChg>
        <pc:spChg chg="add mod">
          <ac:chgData name="irensu.dulger" userId="S::irensu.dulger@bahcesehir.edu.tr::0017b458-7a5e-45c7-ab0e-5c5ebd8e90c5" providerId="AD" clId="Web-{A730BB4C-29E9-D185-4D80-F667010F2773}" dt="2022-01-20T10:29:19.482" v="370"/>
          <ac:spMkLst>
            <pc:docMk/>
            <pc:sldMk cId="1863551762" sldId="265"/>
            <ac:spMk id="4" creationId="{A7EDA680-5B69-41FB-B0B0-A45335B6D673}"/>
          </ac:spMkLst>
        </pc:spChg>
      </pc:sldChg>
      <pc:sldChg chg="addSp modSp new">
        <pc:chgData name="irensu.dulger" userId="S::irensu.dulger@bahcesehir.edu.tr::0017b458-7a5e-45c7-ab0e-5c5ebd8e90c5" providerId="AD" clId="Web-{A730BB4C-29E9-D185-4D80-F667010F2773}" dt="2022-01-20T10:29:35.358" v="371"/>
        <pc:sldMkLst>
          <pc:docMk/>
          <pc:sldMk cId="2371106136" sldId="266"/>
        </pc:sldMkLst>
        <pc:spChg chg="mod">
          <ac:chgData name="irensu.dulger" userId="S::irensu.dulger@bahcesehir.edu.tr::0017b458-7a5e-45c7-ab0e-5c5ebd8e90c5" providerId="AD" clId="Web-{A730BB4C-29E9-D185-4D80-F667010F2773}" dt="2022-01-20T10:24:58.118" v="364" actId="20577"/>
          <ac:spMkLst>
            <pc:docMk/>
            <pc:sldMk cId="2371106136" sldId="266"/>
            <ac:spMk id="2" creationId="{79D536A4-785D-482B-8D6A-9C08678C243E}"/>
          </ac:spMkLst>
        </pc:spChg>
        <pc:spChg chg="mod">
          <ac:chgData name="irensu.dulger" userId="S::irensu.dulger@bahcesehir.edu.tr::0017b458-7a5e-45c7-ab0e-5c5ebd8e90c5" providerId="AD" clId="Web-{A730BB4C-29E9-D185-4D80-F667010F2773}" dt="2022-01-20T10:17:06.048" v="300" actId="20577"/>
          <ac:spMkLst>
            <pc:docMk/>
            <pc:sldMk cId="2371106136" sldId="266"/>
            <ac:spMk id="3" creationId="{17CFBC93-C28E-4039-A3CC-55DB9F7776F0}"/>
          </ac:spMkLst>
        </pc:spChg>
        <pc:spChg chg="add mod">
          <ac:chgData name="irensu.dulger" userId="S::irensu.dulger@bahcesehir.edu.tr::0017b458-7a5e-45c7-ab0e-5c5ebd8e90c5" providerId="AD" clId="Web-{A730BB4C-29E9-D185-4D80-F667010F2773}" dt="2022-01-20T10:29:35.358" v="371"/>
          <ac:spMkLst>
            <pc:docMk/>
            <pc:sldMk cId="2371106136" sldId="266"/>
            <ac:spMk id="4" creationId="{4A468450-841E-4A89-9205-FE9261344FC0}"/>
          </ac:spMkLst>
        </pc:spChg>
      </pc:sldChg>
      <pc:sldChg chg="addSp delSp modSp new del">
        <pc:chgData name="irensu.dulger" userId="S::irensu.dulger@bahcesehir.edu.tr::0017b458-7a5e-45c7-ab0e-5c5ebd8e90c5" providerId="AD" clId="Web-{A730BB4C-29E9-D185-4D80-F667010F2773}" dt="2022-01-20T11:11:33.014" v="783"/>
        <pc:sldMkLst>
          <pc:docMk/>
          <pc:sldMk cId="3455089402" sldId="267"/>
        </pc:sldMkLst>
        <pc:spChg chg="mod">
          <ac:chgData name="irensu.dulger" userId="S::irensu.dulger@bahcesehir.edu.tr::0017b458-7a5e-45c7-ab0e-5c5ebd8e90c5" providerId="AD" clId="Web-{A730BB4C-29E9-D185-4D80-F667010F2773}" dt="2022-01-20T10:24:47.087" v="362" actId="20577"/>
          <ac:spMkLst>
            <pc:docMk/>
            <pc:sldMk cId="3455089402" sldId="267"/>
            <ac:spMk id="2" creationId="{0C357AC6-FB81-44CB-8D78-77E1F44895AF}"/>
          </ac:spMkLst>
        </pc:spChg>
        <pc:spChg chg="del">
          <ac:chgData name="irensu.dulger" userId="S::irensu.dulger@bahcesehir.edu.tr::0017b458-7a5e-45c7-ab0e-5c5ebd8e90c5" providerId="AD" clId="Web-{A730BB4C-29E9-D185-4D80-F667010F2773}" dt="2022-01-20T10:17:47.595" v="301"/>
          <ac:spMkLst>
            <pc:docMk/>
            <pc:sldMk cId="3455089402" sldId="267"/>
            <ac:spMk id="3" creationId="{0F1E816B-551E-4CA8-85AA-2F5E95D9CB74}"/>
          </ac:spMkLst>
        </pc:spChg>
        <pc:spChg chg="add mod">
          <ac:chgData name="irensu.dulger" userId="S::irensu.dulger@bahcesehir.edu.tr::0017b458-7a5e-45c7-ab0e-5c5ebd8e90c5" providerId="AD" clId="Web-{A730BB4C-29E9-D185-4D80-F667010F2773}" dt="2022-01-20T10:18:13.580" v="305" actId="1076"/>
          <ac:spMkLst>
            <pc:docMk/>
            <pc:sldMk cId="3455089402" sldId="267"/>
            <ac:spMk id="5" creationId="{494E16E7-DACF-4B84-8E86-B82143914708}"/>
          </ac:spMkLst>
        </pc:spChg>
        <pc:spChg chg="add mod">
          <ac:chgData name="irensu.dulger" userId="S::irensu.dulger@bahcesehir.edu.tr::0017b458-7a5e-45c7-ab0e-5c5ebd8e90c5" providerId="AD" clId="Web-{A730BB4C-29E9-D185-4D80-F667010F2773}" dt="2022-01-20T10:29:35.358" v="371"/>
          <ac:spMkLst>
            <pc:docMk/>
            <pc:sldMk cId="3455089402" sldId="267"/>
            <ac:spMk id="6" creationId="{82BEA902-19FF-41AA-A934-FA3A37CAA286}"/>
          </ac:spMkLst>
        </pc:spChg>
        <pc:picChg chg="add mod ord">
          <ac:chgData name="irensu.dulger" userId="S::irensu.dulger@bahcesehir.edu.tr::0017b458-7a5e-45c7-ab0e-5c5ebd8e90c5" providerId="AD" clId="Web-{A730BB4C-29E9-D185-4D80-F667010F2773}" dt="2022-01-20T10:17:51.939" v="302" actId="14100"/>
          <ac:picMkLst>
            <pc:docMk/>
            <pc:sldMk cId="3455089402" sldId="267"/>
            <ac:picMk id="4" creationId="{5E16610A-68EF-4B0E-A861-B4B7A030CE34}"/>
          </ac:picMkLst>
        </pc:picChg>
      </pc:sldChg>
      <pc:sldChg chg="addSp delSp modSp add replId">
        <pc:chgData name="irensu.dulger" userId="S::irensu.dulger@bahcesehir.edu.tr::0017b458-7a5e-45c7-ab0e-5c5ebd8e90c5" providerId="AD" clId="Web-{A730BB4C-29E9-D185-4D80-F667010F2773}" dt="2022-01-20T10:29:35.358" v="371"/>
        <pc:sldMkLst>
          <pc:docMk/>
          <pc:sldMk cId="609927748" sldId="268"/>
        </pc:sldMkLst>
        <pc:spChg chg="mod">
          <ac:chgData name="irensu.dulger" userId="S::irensu.dulger@bahcesehir.edu.tr::0017b458-7a5e-45c7-ab0e-5c5ebd8e90c5" providerId="AD" clId="Web-{A730BB4C-29E9-D185-4D80-F667010F2773}" dt="2022-01-20T10:24:38.946" v="359" actId="20577"/>
          <ac:spMkLst>
            <pc:docMk/>
            <pc:sldMk cId="609927748" sldId="268"/>
            <ac:spMk id="2" creationId="{0C357AC6-FB81-44CB-8D78-77E1F44895AF}"/>
          </ac:spMkLst>
        </pc:spChg>
        <pc:spChg chg="del">
          <ac:chgData name="irensu.dulger" userId="S::irensu.dulger@bahcesehir.edu.tr::0017b458-7a5e-45c7-ab0e-5c5ebd8e90c5" providerId="AD" clId="Web-{A730BB4C-29E9-D185-4D80-F667010F2773}" dt="2022-01-20T10:19:15.941" v="312"/>
          <ac:spMkLst>
            <pc:docMk/>
            <pc:sldMk cId="609927748" sldId="268"/>
            <ac:spMk id="5" creationId="{494E16E7-DACF-4B84-8E86-B82143914708}"/>
          </ac:spMkLst>
        </pc:spChg>
        <pc:spChg chg="add del mod">
          <ac:chgData name="irensu.dulger" userId="S::irensu.dulger@bahcesehir.edu.tr::0017b458-7a5e-45c7-ab0e-5c5ebd8e90c5" providerId="AD" clId="Web-{A730BB4C-29E9-D185-4D80-F667010F2773}" dt="2022-01-20T10:19:12.316" v="310"/>
          <ac:spMkLst>
            <pc:docMk/>
            <pc:sldMk cId="609927748" sldId="268"/>
            <ac:spMk id="6" creationId="{A6BE504C-7021-4879-9B49-1D455EA03083}"/>
          </ac:spMkLst>
        </pc:spChg>
        <pc:spChg chg="add mod">
          <ac:chgData name="irensu.dulger" userId="S::irensu.dulger@bahcesehir.edu.tr::0017b458-7a5e-45c7-ab0e-5c5ebd8e90c5" providerId="AD" clId="Web-{A730BB4C-29E9-D185-4D80-F667010F2773}" dt="2022-01-20T10:19:32.144" v="315" actId="1076"/>
          <ac:spMkLst>
            <pc:docMk/>
            <pc:sldMk cId="609927748" sldId="268"/>
            <ac:spMk id="10" creationId="{5429CF06-6D47-405C-BC0E-66A6B47FFA86}"/>
          </ac:spMkLst>
        </pc:spChg>
        <pc:spChg chg="add mod">
          <ac:chgData name="irensu.dulger" userId="S::irensu.dulger@bahcesehir.edu.tr::0017b458-7a5e-45c7-ab0e-5c5ebd8e90c5" providerId="AD" clId="Web-{A730BB4C-29E9-D185-4D80-F667010F2773}" dt="2022-01-20T10:29:35.358" v="371"/>
          <ac:spMkLst>
            <pc:docMk/>
            <pc:sldMk cId="609927748" sldId="268"/>
            <ac:spMk id="11" creationId="{2FF044A6-4945-4B86-92BC-F1E3887EBC83}"/>
          </ac:spMkLst>
        </pc:spChg>
        <pc:graphicFrameChg chg="add del mod ord modGraphic">
          <ac:chgData name="irensu.dulger" userId="S::irensu.dulger@bahcesehir.edu.tr::0017b458-7a5e-45c7-ab0e-5c5ebd8e90c5" providerId="AD" clId="Web-{A730BB4C-29E9-D185-4D80-F667010F2773}" dt="2022-01-20T10:18:48.440" v="309"/>
          <ac:graphicFrameMkLst>
            <pc:docMk/>
            <pc:sldMk cId="609927748" sldId="268"/>
            <ac:graphicFrameMk id="8" creationId="{82598A90-3EBF-46DD-8990-D3D4EDF96015}"/>
          </ac:graphicFrameMkLst>
        </pc:graphicFrameChg>
        <pc:picChg chg="del">
          <ac:chgData name="irensu.dulger" userId="S::irensu.dulger@bahcesehir.edu.tr::0017b458-7a5e-45c7-ab0e-5c5ebd8e90c5" providerId="AD" clId="Web-{A730BB4C-29E9-D185-4D80-F667010F2773}" dt="2022-01-20T10:18:42.753" v="307"/>
          <ac:picMkLst>
            <pc:docMk/>
            <pc:sldMk cId="609927748" sldId="268"/>
            <ac:picMk id="4" creationId="{5E16610A-68EF-4B0E-A861-B4B7A030CE34}"/>
          </ac:picMkLst>
        </pc:picChg>
        <pc:picChg chg="add mod ord">
          <ac:chgData name="irensu.dulger" userId="S::irensu.dulger@bahcesehir.edu.tr::0017b458-7a5e-45c7-ab0e-5c5ebd8e90c5" providerId="AD" clId="Web-{A730BB4C-29E9-D185-4D80-F667010F2773}" dt="2022-01-20T10:19:14.831" v="311" actId="1076"/>
          <ac:picMkLst>
            <pc:docMk/>
            <pc:sldMk cId="609927748" sldId="268"/>
            <ac:picMk id="9" creationId="{0D6A717F-9F20-439E-B76C-3E72C566D176}"/>
          </ac:picMkLst>
        </pc:picChg>
      </pc:sldChg>
      <pc:sldChg chg="addSp delSp modSp add replId">
        <pc:chgData name="irensu.dulger" userId="S::irensu.dulger@bahcesehir.edu.tr::0017b458-7a5e-45c7-ab0e-5c5ebd8e90c5" providerId="AD" clId="Web-{A730BB4C-29E9-D185-4D80-F667010F2773}" dt="2022-01-20T11:11:05.575" v="782" actId="1076"/>
        <pc:sldMkLst>
          <pc:docMk/>
          <pc:sldMk cId="2327357937" sldId="269"/>
        </pc:sldMkLst>
        <pc:spChg chg="mod">
          <ac:chgData name="irensu.dulger" userId="S::irensu.dulger@bahcesehir.edu.tr::0017b458-7a5e-45c7-ab0e-5c5ebd8e90c5" providerId="AD" clId="Web-{A730BB4C-29E9-D185-4D80-F667010F2773}" dt="2022-01-20T10:24:23.868" v="356" actId="20577"/>
          <ac:spMkLst>
            <pc:docMk/>
            <pc:sldMk cId="2327357937" sldId="269"/>
            <ac:spMk id="2" creationId="{0C357AC6-FB81-44CB-8D78-77E1F44895AF}"/>
          </ac:spMkLst>
        </pc:spChg>
        <pc:spChg chg="add del mod">
          <ac:chgData name="irensu.dulger" userId="S::irensu.dulger@bahcesehir.edu.tr::0017b458-7a5e-45c7-ab0e-5c5ebd8e90c5" providerId="AD" clId="Web-{A730BB4C-29E9-D185-4D80-F667010F2773}" dt="2022-01-20T10:20:22.067" v="319"/>
          <ac:spMkLst>
            <pc:docMk/>
            <pc:sldMk cId="2327357937" sldId="269"/>
            <ac:spMk id="5" creationId="{F0EC37C2-86E2-4A16-B05F-42F90966458D}"/>
          </ac:spMkLst>
        </pc:spChg>
        <pc:spChg chg="add mod">
          <ac:chgData name="irensu.dulger" userId="S::irensu.dulger@bahcesehir.edu.tr::0017b458-7a5e-45c7-ab0e-5c5ebd8e90c5" providerId="AD" clId="Web-{A730BB4C-29E9-D185-4D80-F667010F2773}" dt="2022-01-20T10:21:05.458" v="329" actId="1076"/>
          <ac:spMkLst>
            <pc:docMk/>
            <pc:sldMk cId="2327357937" sldId="269"/>
            <ac:spMk id="6" creationId="{8B16EB19-1BDA-457D-9E81-F09E9C5FF027}"/>
          </ac:spMkLst>
        </pc:spChg>
        <pc:spChg chg="add mod">
          <ac:chgData name="irensu.dulger" userId="S::irensu.dulger@bahcesehir.edu.tr::0017b458-7a5e-45c7-ab0e-5c5ebd8e90c5" providerId="AD" clId="Web-{A730BB4C-29E9-D185-4D80-F667010F2773}" dt="2022-01-20T10:29:35.358" v="371"/>
          <ac:spMkLst>
            <pc:docMk/>
            <pc:sldMk cId="2327357937" sldId="269"/>
            <ac:spMk id="7" creationId="{F01B9436-8DBA-486A-A15D-8D9E2A482BC3}"/>
          </ac:spMkLst>
        </pc:spChg>
        <pc:spChg chg="del mod">
          <ac:chgData name="irensu.dulger" userId="S::irensu.dulger@bahcesehir.edu.tr::0017b458-7a5e-45c7-ab0e-5c5ebd8e90c5" providerId="AD" clId="Web-{A730BB4C-29E9-D185-4D80-F667010F2773}" dt="2022-01-20T10:20:59.567" v="326"/>
          <ac:spMkLst>
            <pc:docMk/>
            <pc:sldMk cId="2327357937" sldId="269"/>
            <ac:spMk id="10" creationId="{5429CF06-6D47-405C-BC0E-66A6B47FFA86}"/>
          </ac:spMkLst>
        </pc:spChg>
        <pc:picChg chg="add mod">
          <ac:chgData name="irensu.dulger" userId="S::irensu.dulger@bahcesehir.edu.tr::0017b458-7a5e-45c7-ab0e-5c5ebd8e90c5" providerId="AD" clId="Web-{A730BB4C-29E9-D185-4D80-F667010F2773}" dt="2022-01-20T11:11:05.575" v="782" actId="1076"/>
          <ac:picMkLst>
            <pc:docMk/>
            <pc:sldMk cId="2327357937" sldId="269"/>
            <ac:picMk id="3" creationId="{E4418A8E-4B91-488E-AE67-D9DE93F17442}"/>
          </ac:picMkLst>
        </pc:picChg>
        <pc:picChg chg="del">
          <ac:chgData name="irensu.dulger" userId="S::irensu.dulger@bahcesehir.edu.tr::0017b458-7a5e-45c7-ab0e-5c5ebd8e90c5" providerId="AD" clId="Web-{A730BB4C-29E9-D185-4D80-F667010F2773}" dt="2022-01-20T10:20:15.114" v="318"/>
          <ac:picMkLst>
            <pc:docMk/>
            <pc:sldMk cId="2327357937" sldId="269"/>
            <ac:picMk id="9" creationId="{0D6A717F-9F20-439E-B76C-3E72C566D176}"/>
          </ac:picMkLst>
        </pc:picChg>
      </pc:sldChg>
      <pc:sldChg chg="addSp delSp modSp add replId">
        <pc:chgData name="irensu.dulger" userId="S::irensu.dulger@bahcesehir.edu.tr::0017b458-7a5e-45c7-ab0e-5c5ebd8e90c5" providerId="AD" clId="Web-{A730BB4C-29E9-D185-4D80-F667010F2773}" dt="2022-01-20T10:29:35.358" v="371"/>
        <pc:sldMkLst>
          <pc:docMk/>
          <pc:sldMk cId="3034223767" sldId="270"/>
        </pc:sldMkLst>
        <pc:spChg chg="mod">
          <ac:chgData name="irensu.dulger" userId="S::irensu.dulger@bahcesehir.edu.tr::0017b458-7a5e-45c7-ab0e-5c5ebd8e90c5" providerId="AD" clId="Web-{A730BB4C-29E9-D185-4D80-F667010F2773}" dt="2022-01-20T10:24:13.586" v="354" actId="20577"/>
          <ac:spMkLst>
            <pc:docMk/>
            <pc:sldMk cId="3034223767" sldId="270"/>
            <ac:spMk id="2" creationId="{0C357AC6-FB81-44CB-8D78-77E1F44895AF}"/>
          </ac:spMkLst>
        </pc:spChg>
        <pc:spChg chg="del">
          <ac:chgData name="irensu.dulger" userId="S::irensu.dulger@bahcesehir.edu.tr::0017b458-7a5e-45c7-ab0e-5c5ebd8e90c5" providerId="AD" clId="Web-{A730BB4C-29E9-D185-4D80-F667010F2773}" dt="2022-01-20T10:21:59.975" v="339"/>
          <ac:spMkLst>
            <pc:docMk/>
            <pc:sldMk cId="3034223767" sldId="270"/>
            <ac:spMk id="6" creationId="{8B16EB19-1BDA-457D-9E81-F09E9C5FF027}"/>
          </ac:spMkLst>
        </pc:spChg>
        <pc:spChg chg="add mod">
          <ac:chgData name="irensu.dulger" userId="S::irensu.dulger@bahcesehir.edu.tr::0017b458-7a5e-45c7-ab0e-5c5ebd8e90c5" providerId="AD" clId="Web-{A730BB4C-29E9-D185-4D80-F667010F2773}" dt="2022-01-20T10:29:35.358" v="371"/>
          <ac:spMkLst>
            <pc:docMk/>
            <pc:sldMk cId="3034223767" sldId="270"/>
            <ac:spMk id="8" creationId="{F15F4FE7-CFE5-4F67-A722-76FA04DE4F8D}"/>
          </ac:spMkLst>
        </pc:spChg>
        <pc:picChg chg="del">
          <ac:chgData name="irensu.dulger" userId="S::irensu.dulger@bahcesehir.edu.tr::0017b458-7a5e-45c7-ab0e-5c5ebd8e90c5" providerId="AD" clId="Web-{A730BB4C-29E9-D185-4D80-F667010F2773}" dt="2022-01-20T10:21:25.646" v="331"/>
          <ac:picMkLst>
            <pc:docMk/>
            <pc:sldMk cId="3034223767" sldId="270"/>
            <ac:picMk id="3" creationId="{E4418A8E-4B91-488E-AE67-D9DE93F17442}"/>
          </ac:picMkLst>
        </pc:picChg>
        <pc:picChg chg="add mod">
          <ac:chgData name="irensu.dulger" userId="S::irensu.dulger@bahcesehir.edu.tr::0017b458-7a5e-45c7-ab0e-5c5ebd8e90c5" providerId="AD" clId="Web-{A730BB4C-29E9-D185-4D80-F667010F2773}" dt="2022-01-20T10:22:54.679" v="349" actId="1076"/>
          <ac:picMkLst>
            <pc:docMk/>
            <pc:sldMk cId="3034223767" sldId="270"/>
            <ac:picMk id="4" creationId="{EE13DEB3-B8EC-4693-824F-F950DA612080}"/>
          </ac:picMkLst>
        </pc:picChg>
        <pc:picChg chg="add del mod">
          <ac:chgData name="irensu.dulger" userId="S::irensu.dulger@bahcesehir.edu.tr::0017b458-7a5e-45c7-ab0e-5c5ebd8e90c5" providerId="AD" clId="Web-{A730BB4C-29E9-D185-4D80-F667010F2773}" dt="2022-01-20T10:22:18.225" v="344"/>
          <ac:picMkLst>
            <pc:docMk/>
            <pc:sldMk cId="3034223767" sldId="270"/>
            <ac:picMk id="5" creationId="{0BF5FA02-8B92-4653-8B53-6B22B1EA529C}"/>
          </ac:picMkLst>
        </pc:picChg>
        <pc:picChg chg="add mod">
          <ac:chgData name="irensu.dulger" userId="S::irensu.dulger@bahcesehir.edu.tr::0017b458-7a5e-45c7-ab0e-5c5ebd8e90c5" providerId="AD" clId="Web-{A730BB4C-29E9-D185-4D80-F667010F2773}" dt="2022-01-20T10:23:00.163" v="350" actId="1076"/>
          <ac:picMkLst>
            <pc:docMk/>
            <pc:sldMk cId="3034223767" sldId="270"/>
            <ac:picMk id="7" creationId="{A20F5BFC-BCAA-41F3-AFE0-AF9A4B98F499}"/>
          </ac:picMkLst>
        </pc:picChg>
      </pc:sldChg>
      <pc:sldChg chg="addSp modSp new ord">
        <pc:chgData name="irensu.dulger" userId="S::irensu.dulger@bahcesehir.edu.tr::0017b458-7a5e-45c7-ab0e-5c5ebd8e90c5" providerId="AD" clId="Web-{A730BB4C-29E9-D185-4D80-F667010F2773}" dt="2022-01-20T14:35:56.362" v="1921" actId="20577"/>
        <pc:sldMkLst>
          <pc:docMk/>
          <pc:sldMk cId="2332214157" sldId="271"/>
        </pc:sldMkLst>
        <pc:spChg chg="mod">
          <ac:chgData name="irensu.dulger" userId="S::irensu.dulger@bahcesehir.edu.tr::0017b458-7a5e-45c7-ab0e-5c5ebd8e90c5" providerId="AD" clId="Web-{A730BB4C-29E9-D185-4D80-F667010F2773}" dt="2022-01-20T14:35:56.362" v="1921" actId="20577"/>
          <ac:spMkLst>
            <pc:docMk/>
            <pc:sldMk cId="2332214157" sldId="271"/>
            <ac:spMk id="2" creationId="{B0B00425-AFAA-49A0-B1D9-1EA2C70BA19B}"/>
          </ac:spMkLst>
        </pc:spChg>
        <pc:spChg chg="mod">
          <ac:chgData name="irensu.dulger" userId="S::irensu.dulger@bahcesehir.edu.tr::0017b458-7a5e-45c7-ab0e-5c5ebd8e90c5" providerId="AD" clId="Web-{A730BB4C-29E9-D185-4D80-F667010F2773}" dt="2022-01-20T12:25:15.088" v="1850" actId="20577"/>
          <ac:spMkLst>
            <pc:docMk/>
            <pc:sldMk cId="2332214157" sldId="271"/>
            <ac:spMk id="3" creationId="{043523BD-051C-4695-9FE6-36D1EB89B5E6}"/>
          </ac:spMkLst>
        </pc:spChg>
        <pc:spChg chg="add mod">
          <ac:chgData name="irensu.dulger" userId="S::irensu.dulger@bahcesehir.edu.tr::0017b458-7a5e-45c7-ab0e-5c5ebd8e90c5" providerId="AD" clId="Web-{A730BB4C-29E9-D185-4D80-F667010F2773}" dt="2022-01-20T12:25:38.074" v="1872" actId="20577"/>
          <ac:spMkLst>
            <pc:docMk/>
            <pc:sldMk cId="2332214157" sldId="271"/>
            <ac:spMk id="6" creationId="{38DA6A8E-D5A9-43A7-BD35-7C944A4A0EA2}"/>
          </ac:spMkLst>
        </pc:spChg>
        <pc:picChg chg="add mod">
          <ac:chgData name="irensu.dulger" userId="S::irensu.dulger@bahcesehir.edu.tr::0017b458-7a5e-45c7-ab0e-5c5ebd8e90c5" providerId="AD" clId="Web-{A730BB4C-29E9-D185-4D80-F667010F2773}" dt="2022-01-20T10:57:17.119" v="428" actId="1076"/>
          <ac:picMkLst>
            <pc:docMk/>
            <pc:sldMk cId="2332214157" sldId="271"/>
            <ac:picMk id="5" creationId="{D2851D6F-6FD4-4470-A9DA-C60A78102ABA}"/>
          </ac:picMkLst>
        </pc:picChg>
      </pc:sldChg>
      <pc:sldChg chg="modSp">
        <pc:chgData name="irensu.dulger" userId="S::irensu.dulger@bahcesehir.edu.tr::0017b458-7a5e-45c7-ab0e-5c5ebd8e90c5" providerId="AD" clId="Web-{A730BB4C-29E9-D185-4D80-F667010F2773}" dt="2022-01-20T14:56:05.470" v="1939" actId="20577"/>
        <pc:sldMkLst>
          <pc:docMk/>
          <pc:sldMk cId="4243012816" sldId="272"/>
        </pc:sldMkLst>
        <pc:spChg chg="mod">
          <ac:chgData name="irensu.dulger" userId="S::irensu.dulger@bahcesehir.edu.tr::0017b458-7a5e-45c7-ab0e-5c5ebd8e90c5" providerId="AD" clId="Web-{A730BB4C-29E9-D185-4D80-F667010F2773}" dt="2022-01-20T14:56:05.470" v="1939" actId="20577"/>
          <ac:spMkLst>
            <pc:docMk/>
            <pc:sldMk cId="4243012816" sldId="272"/>
            <ac:spMk id="2" creationId="{E116134E-F7FC-4889-AD33-3901413BF161}"/>
          </ac:spMkLst>
        </pc:spChg>
      </pc:sldChg>
      <pc:sldChg chg="modSp">
        <pc:chgData name="irensu.dulger" userId="S::irensu.dulger@bahcesehir.edu.tr::0017b458-7a5e-45c7-ab0e-5c5ebd8e90c5" providerId="AD" clId="Web-{A730BB4C-29E9-D185-4D80-F667010F2773}" dt="2022-01-20T14:54:36.796" v="1928" actId="20577"/>
        <pc:sldMkLst>
          <pc:docMk/>
          <pc:sldMk cId="3081456658" sldId="273"/>
        </pc:sldMkLst>
        <pc:spChg chg="mod">
          <ac:chgData name="irensu.dulger" userId="S::irensu.dulger@bahcesehir.edu.tr::0017b458-7a5e-45c7-ab0e-5c5ebd8e90c5" providerId="AD" clId="Web-{A730BB4C-29E9-D185-4D80-F667010F2773}" dt="2022-01-20T14:54:36.796" v="1928" actId="20577"/>
          <ac:spMkLst>
            <pc:docMk/>
            <pc:sldMk cId="3081456658" sldId="273"/>
            <ac:spMk id="2" creationId="{B0E7DF64-8E60-4F4B-AE06-BD24E8DA7695}"/>
          </ac:spMkLst>
        </pc:spChg>
      </pc:sldChg>
      <pc:sldChg chg="modSp">
        <pc:chgData name="irensu.dulger" userId="S::irensu.dulger@bahcesehir.edu.tr::0017b458-7a5e-45c7-ab0e-5c5ebd8e90c5" providerId="AD" clId="Web-{A730BB4C-29E9-D185-4D80-F667010F2773}" dt="2022-01-20T14:54:41.155" v="1929" actId="20577"/>
        <pc:sldMkLst>
          <pc:docMk/>
          <pc:sldMk cId="2968129870" sldId="274"/>
        </pc:sldMkLst>
        <pc:spChg chg="mod">
          <ac:chgData name="irensu.dulger" userId="S::irensu.dulger@bahcesehir.edu.tr::0017b458-7a5e-45c7-ab0e-5c5ebd8e90c5" providerId="AD" clId="Web-{A730BB4C-29E9-D185-4D80-F667010F2773}" dt="2022-01-20T14:54:41.155" v="1929" actId="20577"/>
          <ac:spMkLst>
            <pc:docMk/>
            <pc:sldMk cId="2968129870" sldId="274"/>
            <ac:spMk id="2" creationId="{9B23ACA5-76BE-4CAB-B120-4C4CCE7553D1}"/>
          </ac:spMkLst>
        </pc:spChg>
      </pc:sldChg>
      <pc:sldChg chg="modSp">
        <pc:chgData name="irensu.dulger" userId="S::irensu.dulger@bahcesehir.edu.tr::0017b458-7a5e-45c7-ab0e-5c5ebd8e90c5" providerId="AD" clId="Web-{A730BB4C-29E9-D185-4D80-F667010F2773}" dt="2022-01-20T14:55:13.078" v="1932" actId="20577"/>
        <pc:sldMkLst>
          <pc:docMk/>
          <pc:sldMk cId="2468062970" sldId="275"/>
        </pc:sldMkLst>
        <pc:spChg chg="mod">
          <ac:chgData name="irensu.dulger" userId="S::irensu.dulger@bahcesehir.edu.tr::0017b458-7a5e-45c7-ab0e-5c5ebd8e90c5" providerId="AD" clId="Web-{A730BB4C-29E9-D185-4D80-F667010F2773}" dt="2022-01-20T14:55:13.078" v="1932" actId="20577"/>
          <ac:spMkLst>
            <pc:docMk/>
            <pc:sldMk cId="2468062970" sldId="275"/>
            <ac:spMk id="2" creationId="{E089AA9D-3A4E-49A3-9FF8-07B1FB196AEF}"/>
          </ac:spMkLst>
        </pc:spChg>
      </pc:sldChg>
      <pc:sldChg chg="modSp">
        <pc:chgData name="irensu.dulger" userId="S::irensu.dulger@bahcesehir.edu.tr::0017b458-7a5e-45c7-ab0e-5c5ebd8e90c5" providerId="AD" clId="Web-{A730BB4C-29E9-D185-4D80-F667010F2773}" dt="2022-01-20T14:55:36.875" v="1936" actId="20577"/>
        <pc:sldMkLst>
          <pc:docMk/>
          <pc:sldMk cId="2853665008" sldId="276"/>
        </pc:sldMkLst>
        <pc:spChg chg="mod">
          <ac:chgData name="irensu.dulger" userId="S::irensu.dulger@bahcesehir.edu.tr::0017b458-7a5e-45c7-ab0e-5c5ebd8e90c5" providerId="AD" clId="Web-{A730BB4C-29E9-D185-4D80-F667010F2773}" dt="2022-01-20T14:55:36.875" v="1936" actId="20577"/>
          <ac:spMkLst>
            <pc:docMk/>
            <pc:sldMk cId="2853665008" sldId="276"/>
            <ac:spMk id="2" creationId="{4AA84BB6-2FE1-4813-AEA7-C1842BD4836E}"/>
          </ac:spMkLst>
        </pc:spChg>
      </pc:sldChg>
      <pc:sldChg chg="modSp new">
        <pc:chgData name="irensu.dulger" userId="S::irensu.dulger@bahcesehir.edu.tr::0017b458-7a5e-45c7-ab0e-5c5ebd8e90c5" providerId="AD" clId="Web-{A730BB4C-29E9-D185-4D80-F667010F2773}" dt="2022-01-20T14:36:17.847" v="1925" actId="20577"/>
        <pc:sldMkLst>
          <pc:docMk/>
          <pc:sldMk cId="2793842809" sldId="277"/>
        </pc:sldMkLst>
        <pc:spChg chg="mod">
          <ac:chgData name="irensu.dulger" userId="S::irensu.dulger@bahcesehir.edu.tr::0017b458-7a5e-45c7-ab0e-5c5ebd8e90c5" providerId="AD" clId="Web-{A730BB4C-29E9-D185-4D80-F667010F2773}" dt="2022-01-20T14:36:17.847" v="1925" actId="20577"/>
          <ac:spMkLst>
            <pc:docMk/>
            <pc:sldMk cId="2793842809" sldId="277"/>
            <ac:spMk id="2" creationId="{6E82C635-172A-4F42-B70D-A1FF49058413}"/>
          </ac:spMkLst>
        </pc:spChg>
        <pc:spChg chg="mod">
          <ac:chgData name="irensu.dulger" userId="S::irensu.dulger@bahcesehir.edu.tr::0017b458-7a5e-45c7-ab0e-5c5ebd8e90c5" providerId="AD" clId="Web-{A730BB4C-29E9-D185-4D80-F667010F2773}" dt="2022-01-20T11:20:57.516" v="1100" actId="20577"/>
          <ac:spMkLst>
            <pc:docMk/>
            <pc:sldMk cId="2793842809" sldId="277"/>
            <ac:spMk id="3" creationId="{EB586273-EC57-4513-8943-B4FAB5EBFAEC}"/>
          </ac:spMkLst>
        </pc:spChg>
      </pc:sldChg>
      <pc:sldChg chg="addSp modSp new">
        <pc:chgData name="irensu.dulger" userId="S::irensu.dulger@bahcesehir.edu.tr::0017b458-7a5e-45c7-ab0e-5c5ebd8e90c5" providerId="AD" clId="Web-{A730BB4C-29E9-D185-4D80-F667010F2773}" dt="2022-01-20T14:36:12.409" v="1924" actId="20577"/>
        <pc:sldMkLst>
          <pc:docMk/>
          <pc:sldMk cId="2386774561" sldId="278"/>
        </pc:sldMkLst>
        <pc:spChg chg="mod">
          <ac:chgData name="irensu.dulger" userId="S::irensu.dulger@bahcesehir.edu.tr::0017b458-7a5e-45c7-ab0e-5c5ebd8e90c5" providerId="AD" clId="Web-{A730BB4C-29E9-D185-4D80-F667010F2773}" dt="2022-01-20T14:36:12.409" v="1924" actId="20577"/>
          <ac:spMkLst>
            <pc:docMk/>
            <pc:sldMk cId="2386774561" sldId="278"/>
            <ac:spMk id="2" creationId="{4F0E95A2-3D9A-43B5-A099-004924B99B42}"/>
          </ac:spMkLst>
        </pc:spChg>
        <pc:spChg chg="mod">
          <ac:chgData name="irensu.dulger" userId="S::irensu.dulger@bahcesehir.edu.tr::0017b458-7a5e-45c7-ab0e-5c5ebd8e90c5" providerId="AD" clId="Web-{A730BB4C-29E9-D185-4D80-F667010F2773}" dt="2022-01-20T12:26:45.937" v="1873" actId="14100"/>
          <ac:spMkLst>
            <pc:docMk/>
            <pc:sldMk cId="2386774561" sldId="278"/>
            <ac:spMk id="3" creationId="{2E66A101-1006-4F14-AF58-0E1CF1C4332F}"/>
          </ac:spMkLst>
        </pc:spChg>
        <pc:spChg chg="add">
          <ac:chgData name="irensu.dulger" userId="S::irensu.dulger@bahcesehir.edu.tr::0017b458-7a5e-45c7-ab0e-5c5ebd8e90c5" providerId="AD" clId="Web-{A730BB4C-29E9-D185-4D80-F667010F2773}" dt="2022-01-20T12:27:17.033" v="1878"/>
          <ac:spMkLst>
            <pc:docMk/>
            <pc:sldMk cId="2386774561" sldId="278"/>
            <ac:spMk id="7" creationId="{2DA7E588-4110-43AA-BD71-BDDBE2B9D5EC}"/>
          </ac:spMkLst>
        </pc:spChg>
        <pc:picChg chg="add mod">
          <ac:chgData name="irensu.dulger" userId="S::irensu.dulger@bahcesehir.edu.tr::0017b458-7a5e-45c7-ab0e-5c5ebd8e90c5" providerId="AD" clId="Web-{A730BB4C-29E9-D185-4D80-F667010F2773}" dt="2022-01-20T12:27:10.283" v="1877" actId="1076"/>
          <ac:picMkLst>
            <pc:docMk/>
            <pc:sldMk cId="2386774561" sldId="278"/>
            <ac:picMk id="5" creationId="{431C1FAA-BB2D-42D3-830C-3DED3B50C6C4}"/>
          </ac:picMkLst>
        </pc:picChg>
      </pc:sldChg>
      <pc:sldChg chg="modSp new">
        <pc:chgData name="irensu.dulger" userId="S::irensu.dulger@bahcesehir.edu.tr::0017b458-7a5e-45c7-ab0e-5c5ebd8e90c5" providerId="AD" clId="Web-{A730BB4C-29E9-D185-4D80-F667010F2773}" dt="2022-01-20T14:36:06.394" v="1923" actId="20577"/>
        <pc:sldMkLst>
          <pc:docMk/>
          <pc:sldMk cId="3132825849" sldId="279"/>
        </pc:sldMkLst>
        <pc:spChg chg="mod">
          <ac:chgData name="irensu.dulger" userId="S::irensu.dulger@bahcesehir.edu.tr::0017b458-7a5e-45c7-ab0e-5c5ebd8e90c5" providerId="AD" clId="Web-{A730BB4C-29E9-D185-4D80-F667010F2773}" dt="2022-01-20T14:36:06.394" v="1923" actId="20577"/>
          <ac:spMkLst>
            <pc:docMk/>
            <pc:sldMk cId="3132825849" sldId="279"/>
            <ac:spMk id="2" creationId="{7803D6AC-7ABC-4AF3-B7B2-CFF7B7A4CFE2}"/>
          </ac:spMkLst>
        </pc:spChg>
        <pc:spChg chg="mod">
          <ac:chgData name="irensu.dulger" userId="S::irensu.dulger@bahcesehir.edu.tr::0017b458-7a5e-45c7-ab0e-5c5ebd8e90c5" providerId="AD" clId="Web-{A730BB4C-29E9-D185-4D80-F667010F2773}" dt="2022-01-20T12:24:01.209" v="1838" actId="20577"/>
          <ac:spMkLst>
            <pc:docMk/>
            <pc:sldMk cId="3132825849" sldId="279"/>
            <ac:spMk id="3" creationId="{77AB9887-31B3-4A19-B808-174E2FA0E4DF}"/>
          </ac:spMkLst>
        </pc:spChg>
      </pc:sldChg>
      <pc:sldChg chg="delSp modSp add replId">
        <pc:chgData name="irensu.dulger" userId="S::irensu.dulger@bahcesehir.edu.tr::0017b458-7a5e-45c7-ab0e-5c5ebd8e90c5" providerId="AD" clId="Web-{A730BB4C-29E9-D185-4D80-F667010F2773}" dt="2022-01-20T14:35:50.565" v="1918" actId="20577"/>
        <pc:sldMkLst>
          <pc:docMk/>
          <pc:sldMk cId="3037221266" sldId="280"/>
        </pc:sldMkLst>
        <pc:spChg chg="mod">
          <ac:chgData name="irensu.dulger" userId="S::irensu.dulger@bahcesehir.edu.tr::0017b458-7a5e-45c7-ab0e-5c5ebd8e90c5" providerId="AD" clId="Web-{A730BB4C-29E9-D185-4D80-F667010F2773}" dt="2022-01-20T14:35:50.565" v="1918" actId="20577"/>
          <ac:spMkLst>
            <pc:docMk/>
            <pc:sldMk cId="3037221266" sldId="280"/>
            <ac:spMk id="2" creationId="{B0B00425-AFAA-49A0-B1D9-1EA2C70BA19B}"/>
          </ac:spMkLst>
        </pc:spChg>
        <pc:spChg chg="mod">
          <ac:chgData name="irensu.dulger" userId="S::irensu.dulger@bahcesehir.edu.tr::0017b458-7a5e-45c7-ab0e-5c5ebd8e90c5" providerId="AD" clId="Web-{A730BB4C-29E9-D185-4D80-F667010F2773}" dt="2022-01-20T11:51:02.982" v="1520" actId="20577"/>
          <ac:spMkLst>
            <pc:docMk/>
            <pc:sldMk cId="3037221266" sldId="280"/>
            <ac:spMk id="3" creationId="{043523BD-051C-4695-9FE6-36D1EB89B5E6}"/>
          </ac:spMkLst>
        </pc:spChg>
        <pc:picChg chg="del">
          <ac:chgData name="irensu.dulger" userId="S::irensu.dulger@bahcesehir.edu.tr::0017b458-7a5e-45c7-ab0e-5c5ebd8e90c5" providerId="AD" clId="Web-{A730BB4C-29E9-D185-4D80-F667010F2773}" dt="2022-01-20T11:45:18.790" v="1460"/>
          <ac:picMkLst>
            <pc:docMk/>
            <pc:sldMk cId="3037221266" sldId="280"/>
            <ac:picMk id="5" creationId="{D2851D6F-6FD4-4470-A9DA-C60A78102ABA}"/>
          </ac:picMkLst>
        </pc:picChg>
      </pc:sldChg>
      <pc:sldChg chg="modSp">
        <pc:chgData name="irensu.dulger" userId="S::irensu.dulger@bahcesehir.edu.tr::0017b458-7a5e-45c7-ab0e-5c5ebd8e90c5" providerId="AD" clId="Web-{A730BB4C-29E9-D185-4D80-F667010F2773}" dt="2022-01-20T14:56:08.813" v="1940" actId="20577"/>
        <pc:sldMkLst>
          <pc:docMk/>
          <pc:sldMk cId="3909661494" sldId="282"/>
        </pc:sldMkLst>
        <pc:spChg chg="mod">
          <ac:chgData name="irensu.dulger" userId="S::irensu.dulger@bahcesehir.edu.tr::0017b458-7a5e-45c7-ab0e-5c5ebd8e90c5" providerId="AD" clId="Web-{A730BB4C-29E9-D185-4D80-F667010F2773}" dt="2022-01-20T14:56:08.813" v="1940" actId="20577"/>
          <ac:spMkLst>
            <pc:docMk/>
            <pc:sldMk cId="3909661494" sldId="282"/>
            <ac:spMk id="2" creationId="{79C9EC74-3F60-494D-9315-F639B96E658E}"/>
          </ac:spMkLst>
        </pc:spChg>
      </pc:sldChg>
      <pc:sldChg chg="modSp">
        <pc:chgData name="irensu.dulger" userId="S::irensu.dulger@bahcesehir.edu.tr::0017b458-7a5e-45c7-ab0e-5c5ebd8e90c5" providerId="AD" clId="Web-{A730BB4C-29E9-D185-4D80-F667010F2773}" dt="2022-01-20T14:56:13.798" v="1943" actId="20577"/>
        <pc:sldMkLst>
          <pc:docMk/>
          <pc:sldMk cId="369605590" sldId="283"/>
        </pc:sldMkLst>
        <pc:spChg chg="mod">
          <ac:chgData name="irensu.dulger" userId="S::irensu.dulger@bahcesehir.edu.tr::0017b458-7a5e-45c7-ab0e-5c5ebd8e90c5" providerId="AD" clId="Web-{A730BB4C-29E9-D185-4D80-F667010F2773}" dt="2022-01-20T14:56:13.798" v="1943" actId="20577"/>
          <ac:spMkLst>
            <pc:docMk/>
            <pc:sldMk cId="369605590" sldId="283"/>
            <ac:spMk id="2" creationId="{105BB9EB-F192-4204-A630-AB836535F301}"/>
          </ac:spMkLst>
        </pc:spChg>
      </pc:sldChg>
      <pc:sldChg chg="modSp">
        <pc:chgData name="irensu.dulger" userId="S::irensu.dulger@bahcesehir.edu.tr::0017b458-7a5e-45c7-ab0e-5c5ebd8e90c5" providerId="AD" clId="Web-{A730BB4C-29E9-D185-4D80-F667010F2773}" dt="2022-01-20T14:56:21.439" v="1945" actId="20577"/>
        <pc:sldMkLst>
          <pc:docMk/>
          <pc:sldMk cId="1353236524" sldId="284"/>
        </pc:sldMkLst>
        <pc:spChg chg="mod">
          <ac:chgData name="irensu.dulger" userId="S::irensu.dulger@bahcesehir.edu.tr::0017b458-7a5e-45c7-ab0e-5c5ebd8e90c5" providerId="AD" clId="Web-{A730BB4C-29E9-D185-4D80-F667010F2773}" dt="2022-01-20T14:56:21.439" v="1945" actId="20577"/>
          <ac:spMkLst>
            <pc:docMk/>
            <pc:sldMk cId="1353236524" sldId="284"/>
            <ac:spMk id="2" creationId="{97DC456D-4C9D-4B2A-B99A-6137CF4D9ACC}"/>
          </ac:spMkLst>
        </pc:spChg>
      </pc:sldChg>
      <pc:sldChg chg="modSp">
        <pc:chgData name="irensu.dulger" userId="S::irensu.dulger@bahcesehir.edu.tr::0017b458-7a5e-45c7-ab0e-5c5ebd8e90c5" providerId="AD" clId="Web-{A730BB4C-29E9-D185-4D80-F667010F2773}" dt="2022-01-20T14:56:25.548" v="1947" actId="20577"/>
        <pc:sldMkLst>
          <pc:docMk/>
          <pc:sldMk cId="3351660441" sldId="285"/>
        </pc:sldMkLst>
        <pc:spChg chg="mod">
          <ac:chgData name="irensu.dulger" userId="S::irensu.dulger@bahcesehir.edu.tr::0017b458-7a5e-45c7-ab0e-5c5ebd8e90c5" providerId="AD" clId="Web-{A730BB4C-29E9-D185-4D80-F667010F2773}" dt="2022-01-20T14:56:25.548" v="1947" actId="20577"/>
          <ac:spMkLst>
            <pc:docMk/>
            <pc:sldMk cId="3351660441" sldId="285"/>
            <ac:spMk id="2" creationId="{C6BC91B4-00C2-4FA9-9148-B257DC763ADF}"/>
          </ac:spMkLst>
        </pc:spChg>
      </pc:sldChg>
      <pc:sldChg chg="modSp">
        <pc:chgData name="irensu.dulger" userId="S::irensu.dulger@bahcesehir.edu.tr::0017b458-7a5e-45c7-ab0e-5c5ebd8e90c5" providerId="AD" clId="Web-{A730BB4C-29E9-D185-4D80-F667010F2773}" dt="2022-01-20T14:56:44.845" v="1950" actId="20577"/>
        <pc:sldMkLst>
          <pc:docMk/>
          <pc:sldMk cId="3153946079" sldId="286"/>
        </pc:sldMkLst>
        <pc:spChg chg="mod">
          <ac:chgData name="irensu.dulger" userId="S::irensu.dulger@bahcesehir.edu.tr::0017b458-7a5e-45c7-ab0e-5c5ebd8e90c5" providerId="AD" clId="Web-{A730BB4C-29E9-D185-4D80-F667010F2773}" dt="2022-01-20T14:56:44.845" v="1950" actId="20577"/>
          <ac:spMkLst>
            <pc:docMk/>
            <pc:sldMk cId="3153946079" sldId="286"/>
            <ac:spMk id="2" creationId="{27B3173F-2167-4D67-8D7F-39D0CAAA92C7}"/>
          </ac:spMkLst>
        </pc:spChg>
      </pc:sldChg>
      <pc:sldChg chg="modSp">
        <pc:chgData name="irensu.dulger" userId="S::irensu.dulger@bahcesehir.edu.tr::0017b458-7a5e-45c7-ab0e-5c5ebd8e90c5" providerId="AD" clId="Web-{A730BB4C-29E9-D185-4D80-F667010F2773}" dt="2022-01-20T13:53:27.100" v="1894" actId="20577"/>
        <pc:sldMkLst>
          <pc:docMk/>
          <pc:sldMk cId="2968635186" sldId="287"/>
        </pc:sldMkLst>
        <pc:spChg chg="mod">
          <ac:chgData name="irensu.dulger" userId="S::irensu.dulger@bahcesehir.edu.tr::0017b458-7a5e-45c7-ab0e-5c5ebd8e90c5" providerId="AD" clId="Web-{A730BB4C-29E9-D185-4D80-F667010F2773}" dt="2022-01-20T13:53:27.100" v="1894" actId="20577"/>
          <ac:spMkLst>
            <pc:docMk/>
            <pc:sldMk cId="2968635186" sldId="287"/>
            <ac:spMk id="2" creationId="{8F50AE4A-EB87-414E-9485-1721B0C60D30}"/>
          </ac:spMkLst>
        </pc:spChg>
      </pc:sldChg>
      <pc:sldChg chg="modSp">
        <pc:chgData name="irensu.dulger" userId="S::irensu.dulger@bahcesehir.edu.tr::0017b458-7a5e-45c7-ab0e-5c5ebd8e90c5" providerId="AD" clId="Web-{A730BB4C-29E9-D185-4D80-F667010F2773}" dt="2022-01-20T13:53:32.257" v="1896" actId="20577"/>
        <pc:sldMkLst>
          <pc:docMk/>
          <pc:sldMk cId="3284650751" sldId="288"/>
        </pc:sldMkLst>
        <pc:spChg chg="mod">
          <ac:chgData name="irensu.dulger" userId="S::irensu.dulger@bahcesehir.edu.tr::0017b458-7a5e-45c7-ab0e-5c5ebd8e90c5" providerId="AD" clId="Web-{A730BB4C-29E9-D185-4D80-F667010F2773}" dt="2022-01-20T13:53:32.257" v="1896" actId="20577"/>
          <ac:spMkLst>
            <pc:docMk/>
            <pc:sldMk cId="3284650751" sldId="288"/>
            <ac:spMk id="2" creationId="{0EDF69E8-144A-49D0-BD31-4111B8F4E377}"/>
          </ac:spMkLst>
        </pc:spChg>
      </pc:sldChg>
      <pc:sldChg chg="modSp">
        <pc:chgData name="irensu.dulger" userId="S::irensu.dulger@bahcesehir.edu.tr::0017b458-7a5e-45c7-ab0e-5c5ebd8e90c5" providerId="AD" clId="Web-{A730BB4C-29E9-D185-4D80-F667010F2773}" dt="2022-01-20T13:54:14.382" v="1898" actId="20577"/>
        <pc:sldMkLst>
          <pc:docMk/>
          <pc:sldMk cId="1907376504" sldId="289"/>
        </pc:sldMkLst>
        <pc:spChg chg="mod">
          <ac:chgData name="irensu.dulger" userId="S::irensu.dulger@bahcesehir.edu.tr::0017b458-7a5e-45c7-ab0e-5c5ebd8e90c5" providerId="AD" clId="Web-{A730BB4C-29E9-D185-4D80-F667010F2773}" dt="2022-01-20T13:54:14.382" v="1898" actId="20577"/>
          <ac:spMkLst>
            <pc:docMk/>
            <pc:sldMk cId="1907376504" sldId="289"/>
            <ac:spMk id="2" creationId="{2E5919D3-B93E-4ABE-B6B0-520B6A6FB2E9}"/>
          </ac:spMkLst>
        </pc:spChg>
      </pc:sldChg>
      <pc:sldChg chg="modSp">
        <pc:chgData name="irensu.dulger" userId="S::irensu.dulger@bahcesehir.edu.tr::0017b458-7a5e-45c7-ab0e-5c5ebd8e90c5" providerId="AD" clId="Web-{A730BB4C-29E9-D185-4D80-F667010F2773}" dt="2022-01-20T13:55:10.742" v="1902" actId="20577"/>
        <pc:sldMkLst>
          <pc:docMk/>
          <pc:sldMk cId="2120094198" sldId="290"/>
        </pc:sldMkLst>
        <pc:spChg chg="mod">
          <ac:chgData name="irensu.dulger" userId="S::irensu.dulger@bahcesehir.edu.tr::0017b458-7a5e-45c7-ab0e-5c5ebd8e90c5" providerId="AD" clId="Web-{A730BB4C-29E9-D185-4D80-F667010F2773}" dt="2022-01-20T13:55:10.742" v="1902" actId="20577"/>
          <ac:spMkLst>
            <pc:docMk/>
            <pc:sldMk cId="2120094198" sldId="290"/>
            <ac:spMk id="2" creationId="{CDA86308-E581-4080-8076-9AED26B33FDC}"/>
          </ac:spMkLst>
        </pc:spChg>
      </pc:sldChg>
      <pc:sldChg chg="modSp">
        <pc:chgData name="irensu.dulger" userId="S::irensu.dulger@bahcesehir.edu.tr::0017b458-7a5e-45c7-ab0e-5c5ebd8e90c5" providerId="AD" clId="Web-{A730BB4C-29E9-D185-4D80-F667010F2773}" dt="2022-01-20T13:54:54.898" v="1900" actId="20577"/>
        <pc:sldMkLst>
          <pc:docMk/>
          <pc:sldMk cId="3255906963" sldId="291"/>
        </pc:sldMkLst>
        <pc:spChg chg="mod">
          <ac:chgData name="irensu.dulger" userId="S::irensu.dulger@bahcesehir.edu.tr::0017b458-7a5e-45c7-ab0e-5c5ebd8e90c5" providerId="AD" clId="Web-{A730BB4C-29E9-D185-4D80-F667010F2773}" dt="2022-01-20T13:54:54.898" v="1900" actId="20577"/>
          <ac:spMkLst>
            <pc:docMk/>
            <pc:sldMk cId="3255906963" sldId="291"/>
            <ac:spMk id="2" creationId="{C5681926-84D5-4198-A54F-2776FA74F048}"/>
          </ac:spMkLst>
        </pc:spChg>
      </pc:sldChg>
      <pc:sldChg chg="modSp">
        <pc:chgData name="irensu.dulger" userId="S::irensu.dulger@bahcesehir.edu.tr::0017b458-7a5e-45c7-ab0e-5c5ebd8e90c5" providerId="AD" clId="Web-{A730BB4C-29E9-D185-4D80-F667010F2773}" dt="2022-01-20T13:55:34.118" v="1916" actId="20577"/>
        <pc:sldMkLst>
          <pc:docMk/>
          <pc:sldMk cId="1897665922" sldId="292"/>
        </pc:sldMkLst>
        <pc:spChg chg="mod">
          <ac:chgData name="irensu.dulger" userId="S::irensu.dulger@bahcesehir.edu.tr::0017b458-7a5e-45c7-ab0e-5c5ebd8e90c5" providerId="AD" clId="Web-{A730BB4C-29E9-D185-4D80-F667010F2773}" dt="2022-01-20T13:55:34.118" v="1916" actId="20577"/>
          <ac:spMkLst>
            <pc:docMk/>
            <pc:sldMk cId="1897665922" sldId="292"/>
            <ac:spMk id="2" creationId="{59096930-466A-4FBE-AA20-F612CCA00A6E}"/>
          </ac:spMkLst>
        </pc:spChg>
      </pc:sldChg>
      <pc:sldChg chg="modSp">
        <pc:chgData name="irensu.dulger" userId="S::irensu.dulger@bahcesehir.edu.tr::0017b458-7a5e-45c7-ab0e-5c5ebd8e90c5" providerId="AD" clId="Web-{A730BB4C-29E9-D185-4D80-F667010F2773}" dt="2022-01-20T13:53:13.241" v="1890" actId="20577"/>
        <pc:sldMkLst>
          <pc:docMk/>
          <pc:sldMk cId="32778639" sldId="293"/>
        </pc:sldMkLst>
        <pc:spChg chg="mod">
          <ac:chgData name="irensu.dulger" userId="S::irensu.dulger@bahcesehir.edu.tr::0017b458-7a5e-45c7-ab0e-5c5ebd8e90c5" providerId="AD" clId="Web-{A730BB4C-29E9-D185-4D80-F667010F2773}" dt="2022-01-20T13:53:13.241" v="1890" actId="20577"/>
          <ac:spMkLst>
            <pc:docMk/>
            <pc:sldMk cId="32778639" sldId="293"/>
            <ac:spMk id="2" creationId="{2B14A3E6-CC35-4709-AB08-6CD99DC29449}"/>
          </ac:spMkLst>
        </pc:spChg>
      </pc:sldChg>
      <pc:sldChg chg="modSp">
        <pc:chgData name="irensu.dulger" userId="S::irensu.dulger@bahcesehir.edu.tr::0017b458-7a5e-45c7-ab0e-5c5ebd8e90c5" providerId="AD" clId="Web-{A730BB4C-29E9-D185-4D80-F667010F2773}" dt="2022-01-20T13:53:18.991" v="1892" actId="20577"/>
        <pc:sldMkLst>
          <pc:docMk/>
          <pc:sldMk cId="4070081009" sldId="294"/>
        </pc:sldMkLst>
        <pc:spChg chg="mod">
          <ac:chgData name="irensu.dulger" userId="S::irensu.dulger@bahcesehir.edu.tr::0017b458-7a5e-45c7-ab0e-5c5ebd8e90c5" providerId="AD" clId="Web-{A730BB4C-29E9-D185-4D80-F667010F2773}" dt="2022-01-20T13:53:18.991" v="1892" actId="20577"/>
          <ac:spMkLst>
            <pc:docMk/>
            <pc:sldMk cId="4070081009" sldId="294"/>
            <ac:spMk id="2" creationId="{A2BBC8F1-EC2D-4ABA-95B9-2E9015BA39AB}"/>
          </ac:spMkLst>
        </pc:spChg>
      </pc:sldChg>
      <pc:sldChg chg="new del">
        <pc:chgData name="irensu.dulger" userId="S::irensu.dulger@bahcesehir.edu.tr::0017b458-7a5e-45c7-ab0e-5c5ebd8e90c5" providerId="AD" clId="Web-{A730BB4C-29E9-D185-4D80-F667010F2773}" dt="2022-01-20T14:52:26.652" v="1927"/>
        <pc:sldMkLst>
          <pc:docMk/>
          <pc:sldMk cId="1188829334" sldId="295"/>
        </pc:sldMkLst>
      </pc:sldChg>
      <pc:sldMasterChg chg="mod modSldLayout">
        <pc:chgData name="irensu.dulger" userId="S::irensu.dulger@bahcesehir.edu.tr::0017b458-7a5e-45c7-ab0e-5c5ebd8e90c5" providerId="AD" clId="Web-{A730BB4C-29E9-D185-4D80-F667010F2773}" dt="2022-01-20T10:29:35.358" v="371"/>
        <pc:sldMasterMkLst>
          <pc:docMk/>
          <pc:sldMasterMk cId="805930886" sldId="2147483684"/>
        </pc:sldMasterMkLst>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2356474933" sldId="2147483685"/>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2247782869" sldId="2147483686"/>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125320927" sldId="2147483687"/>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944684216" sldId="2147483688"/>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3872663889" sldId="2147483689"/>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1256076388" sldId="2147483690"/>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3540744644" sldId="2147483691"/>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4064606659" sldId="2147483692"/>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3163889303" sldId="2147483693"/>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336870409" sldId="2147483694"/>
          </pc:sldLayoutMkLst>
        </pc:sldLayoutChg>
        <pc:sldLayoutChg chg="mod">
          <pc:chgData name="irensu.dulger" userId="S::irensu.dulger@bahcesehir.edu.tr::0017b458-7a5e-45c7-ab0e-5c5ebd8e90c5" providerId="AD" clId="Web-{A730BB4C-29E9-D185-4D80-F667010F2773}" dt="2022-01-20T10:29:35.358" v="371"/>
          <pc:sldLayoutMkLst>
            <pc:docMk/>
            <pc:sldMasterMk cId="805930886" sldId="2147483684"/>
            <pc:sldLayoutMk cId="3352979409" sldId="2147483695"/>
          </pc:sldLayoutMkLst>
        </pc:sldLayoutChg>
      </pc:sldMasterChg>
    </pc:docChg>
  </pc:docChgLst>
  <pc:docChgLst>
    <pc:chgData name="emirtolga.demirel" userId="S::emirtolga.demirel@bahcesehir.edu.tr::a30cabca-0d58-4e4f-9f87-77e17f7e2afc" providerId="AD" clId="Web-{D501433B-C217-E765-A53D-0D6986A61C69}"/>
    <pc:docChg chg="addSld delSld modSld">
      <pc:chgData name="emirtolga.demirel" userId="S::emirtolga.demirel@bahcesehir.edu.tr::a30cabca-0d58-4e4f-9f87-77e17f7e2afc" providerId="AD" clId="Web-{D501433B-C217-E765-A53D-0D6986A61C69}" dt="2022-06-13T13:54:06.656" v="94" actId="20577"/>
      <pc:docMkLst>
        <pc:docMk/>
      </pc:docMkLst>
      <pc:sldChg chg="del">
        <pc:chgData name="emirtolga.demirel" userId="S::emirtolga.demirel@bahcesehir.edu.tr::a30cabca-0d58-4e4f-9f87-77e17f7e2afc" providerId="AD" clId="Web-{D501433B-C217-E765-A53D-0D6986A61C69}" dt="2022-06-13T13:52:52.420" v="3"/>
        <pc:sldMkLst>
          <pc:docMk/>
          <pc:sldMk cId="3081456658" sldId="273"/>
        </pc:sldMkLst>
      </pc:sldChg>
      <pc:sldChg chg="del">
        <pc:chgData name="emirtolga.demirel" userId="S::emirtolga.demirel@bahcesehir.edu.tr::a30cabca-0d58-4e4f-9f87-77e17f7e2afc" providerId="AD" clId="Web-{D501433B-C217-E765-A53D-0D6986A61C69}" dt="2022-06-13T13:52:59.139" v="5"/>
        <pc:sldMkLst>
          <pc:docMk/>
          <pc:sldMk cId="2468062970" sldId="275"/>
        </pc:sldMkLst>
      </pc:sldChg>
      <pc:sldChg chg="modSp">
        <pc:chgData name="emirtolga.demirel" userId="S::emirtolga.demirel@bahcesehir.edu.tr::a30cabca-0d58-4e4f-9f87-77e17f7e2afc" providerId="AD" clId="Web-{D501433B-C217-E765-A53D-0D6986A61C69}" dt="2022-06-13T13:54:06.656" v="94" actId="20577"/>
        <pc:sldMkLst>
          <pc:docMk/>
          <pc:sldMk cId="3854046154" sldId="281"/>
        </pc:sldMkLst>
        <pc:spChg chg="mod">
          <ac:chgData name="emirtolga.demirel" userId="S::emirtolga.demirel@bahcesehir.edu.tr::a30cabca-0d58-4e4f-9f87-77e17f7e2afc" providerId="AD" clId="Web-{D501433B-C217-E765-A53D-0D6986A61C69}" dt="2022-06-13T13:54:06.656" v="94" actId="20577"/>
          <ac:spMkLst>
            <pc:docMk/>
            <pc:sldMk cId="3854046154" sldId="281"/>
            <ac:spMk id="3" creationId="{983FB2FE-6C45-4309-8366-6551E113D644}"/>
          </ac:spMkLst>
        </pc:spChg>
      </pc:sldChg>
      <pc:sldChg chg="del">
        <pc:chgData name="emirtolga.demirel" userId="S::emirtolga.demirel@bahcesehir.edu.tr::a30cabca-0d58-4e4f-9f87-77e17f7e2afc" providerId="AD" clId="Web-{D501433B-C217-E765-A53D-0D6986A61C69}" dt="2022-06-13T13:53:00.764" v="6"/>
        <pc:sldMkLst>
          <pc:docMk/>
          <pc:sldMk cId="1956921462" sldId="305"/>
        </pc:sldMkLst>
      </pc:sldChg>
      <pc:sldChg chg="new del">
        <pc:chgData name="emirtolga.demirel" userId="S::emirtolga.demirel@bahcesehir.edu.tr::a30cabca-0d58-4e4f-9f87-77e17f7e2afc" providerId="AD" clId="Web-{D501433B-C217-E765-A53D-0D6986A61C69}" dt="2022-06-13T13:52:51.279" v="2"/>
        <pc:sldMkLst>
          <pc:docMk/>
          <pc:sldMk cId="2389942215" sldId="333"/>
        </pc:sldMkLst>
      </pc:sldChg>
      <pc:sldChg chg="add">
        <pc:chgData name="emirtolga.demirel" userId="S::emirtolga.demirel@bahcesehir.edu.tr::a30cabca-0d58-4e4f-9f87-77e17f7e2afc" providerId="AD" clId="Web-{D501433B-C217-E765-A53D-0D6986A61C69}" dt="2022-06-13T13:52:48.857" v="1"/>
        <pc:sldMkLst>
          <pc:docMk/>
          <pc:sldMk cId="1570729646" sldId="334"/>
        </pc:sldMkLst>
      </pc:sldChg>
      <pc:sldChg chg="add">
        <pc:chgData name="emirtolga.demirel" userId="S::emirtolga.demirel@bahcesehir.edu.tr::a30cabca-0d58-4e4f-9f87-77e17f7e2afc" providerId="AD" clId="Web-{D501433B-C217-E765-A53D-0D6986A61C69}" dt="2022-06-13T13:52:57.686" v="4"/>
        <pc:sldMkLst>
          <pc:docMk/>
          <pc:sldMk cId="1354624410" sldId="335"/>
        </pc:sldMkLst>
      </pc:sldChg>
      <pc:sldChg chg="add">
        <pc:chgData name="emirtolga.demirel" userId="S::emirtolga.demirel@bahcesehir.edu.tr::a30cabca-0d58-4e4f-9f87-77e17f7e2afc" providerId="AD" clId="Web-{D501433B-C217-E765-A53D-0D6986A61C69}" dt="2022-06-13T13:53:03.576" v="7"/>
        <pc:sldMkLst>
          <pc:docMk/>
          <pc:sldMk cId="3214257521" sldId="336"/>
        </pc:sldMkLst>
      </pc:sldChg>
      <pc:sldChg chg="add">
        <pc:chgData name="emirtolga.demirel" userId="S::emirtolga.demirel@bahcesehir.edu.tr::a30cabca-0d58-4e4f-9f87-77e17f7e2afc" providerId="AD" clId="Web-{D501433B-C217-E765-A53D-0D6986A61C69}" dt="2022-06-13T13:53:07.045" v="8"/>
        <pc:sldMkLst>
          <pc:docMk/>
          <pc:sldMk cId="849905438" sldId="337"/>
        </pc:sldMkLst>
      </pc:sldChg>
      <pc:sldChg chg="add">
        <pc:chgData name="emirtolga.demirel" userId="S::emirtolga.demirel@bahcesehir.edu.tr::a30cabca-0d58-4e4f-9f87-77e17f7e2afc" providerId="AD" clId="Web-{D501433B-C217-E765-A53D-0D6986A61C69}" dt="2022-06-13T13:53:09.514" v="9"/>
        <pc:sldMkLst>
          <pc:docMk/>
          <pc:sldMk cId="2406717013" sldId="338"/>
        </pc:sldMkLst>
      </pc:sldChg>
    </pc:docChg>
  </pc:docChgLst>
  <pc:docChgLst>
    <pc:chgData name="emirtolga.demirel" userId="a30cabca-0d58-4e4f-9f87-77e17f7e2afc" providerId="ADAL" clId="{EDD940CA-5A06-4135-8D26-60136BEC6BDA}"/>
    <pc:docChg chg="custSel modSld sldOrd">
      <pc:chgData name="emirtolga.demirel" userId="a30cabca-0d58-4e4f-9f87-77e17f7e2afc" providerId="ADAL" clId="{EDD940CA-5A06-4135-8D26-60136BEC6BDA}" dt="2022-05-13T11:05:06.278" v="75" actId="1076"/>
      <pc:docMkLst>
        <pc:docMk/>
      </pc:docMkLst>
      <pc:sldChg chg="addSp delSp modSp mod">
        <pc:chgData name="emirtolga.demirel" userId="a30cabca-0d58-4e4f-9f87-77e17f7e2afc" providerId="ADAL" clId="{EDD940CA-5A06-4135-8D26-60136BEC6BDA}" dt="2022-05-13T10:55:31.235" v="70" actId="14100"/>
        <pc:sldMkLst>
          <pc:docMk/>
          <pc:sldMk cId="1956921462" sldId="305"/>
        </pc:sldMkLst>
        <pc:spChg chg="mod">
          <ac:chgData name="emirtolga.demirel" userId="a30cabca-0d58-4e4f-9f87-77e17f7e2afc" providerId="ADAL" clId="{EDD940CA-5A06-4135-8D26-60136BEC6BDA}" dt="2022-05-13T10:55:31.235" v="70" actId="14100"/>
          <ac:spMkLst>
            <pc:docMk/>
            <pc:sldMk cId="1956921462" sldId="305"/>
            <ac:spMk id="6" creationId="{2D03FB2B-994B-B041-C882-62EB85F07F2E}"/>
          </ac:spMkLst>
        </pc:spChg>
        <pc:spChg chg="add mod">
          <ac:chgData name="emirtolga.demirel" userId="a30cabca-0d58-4e4f-9f87-77e17f7e2afc" providerId="ADAL" clId="{EDD940CA-5A06-4135-8D26-60136BEC6BDA}" dt="2022-05-13T10:52:49.091" v="56" actId="1076"/>
          <ac:spMkLst>
            <pc:docMk/>
            <pc:sldMk cId="1956921462" sldId="305"/>
            <ac:spMk id="8" creationId="{26659673-3BDA-A44B-F62B-852E0F022C6A}"/>
          </ac:spMkLst>
        </pc:spChg>
        <pc:spChg chg="add del">
          <ac:chgData name="emirtolga.demirel" userId="a30cabca-0d58-4e4f-9f87-77e17f7e2afc" providerId="ADAL" clId="{EDD940CA-5A06-4135-8D26-60136BEC6BDA}" dt="2022-05-13T10:50:11.298" v="1" actId="478"/>
          <ac:spMkLst>
            <pc:docMk/>
            <pc:sldMk cId="1956921462" sldId="305"/>
            <ac:spMk id="12" creationId="{8319EACE-9C7B-CA2F-292E-FA80CC5421C3}"/>
          </ac:spMkLst>
        </pc:spChg>
        <pc:spChg chg="add mod">
          <ac:chgData name="emirtolga.demirel" userId="a30cabca-0d58-4e4f-9f87-77e17f7e2afc" providerId="ADAL" clId="{EDD940CA-5A06-4135-8D26-60136BEC6BDA}" dt="2022-05-13T10:52:42.564" v="53" actId="1076"/>
          <ac:spMkLst>
            <pc:docMk/>
            <pc:sldMk cId="1956921462" sldId="305"/>
            <ac:spMk id="13" creationId="{DCEA4293-E06F-565E-D522-5B3116691F33}"/>
          </ac:spMkLst>
        </pc:spChg>
        <pc:picChg chg="mod">
          <ac:chgData name="emirtolga.demirel" userId="a30cabca-0d58-4e4f-9f87-77e17f7e2afc" providerId="ADAL" clId="{EDD940CA-5A06-4135-8D26-60136BEC6BDA}" dt="2022-05-13T10:52:45.181" v="55" actId="1076"/>
          <ac:picMkLst>
            <pc:docMk/>
            <pc:sldMk cId="1956921462" sldId="305"/>
            <ac:picMk id="3" creationId="{87F97FD8-14BE-AC5D-B20C-68A0683004A7}"/>
          </ac:picMkLst>
        </pc:picChg>
        <pc:picChg chg="mod">
          <ac:chgData name="emirtolga.demirel" userId="a30cabca-0d58-4e4f-9f87-77e17f7e2afc" providerId="ADAL" clId="{EDD940CA-5A06-4135-8D26-60136BEC6BDA}" dt="2022-05-13T10:52:32.510" v="51" actId="1076"/>
          <ac:picMkLst>
            <pc:docMk/>
            <pc:sldMk cId="1956921462" sldId="305"/>
            <ac:picMk id="5" creationId="{A434F903-8AD8-ACB9-3CD1-69338E90CA00}"/>
          </ac:picMkLst>
        </pc:picChg>
      </pc:sldChg>
      <pc:sldChg chg="addSp modSp mod ord">
        <pc:chgData name="emirtolga.demirel" userId="a30cabca-0d58-4e4f-9f87-77e17f7e2afc" providerId="ADAL" clId="{EDD940CA-5A06-4135-8D26-60136BEC6BDA}" dt="2022-05-13T11:05:06.278" v="75" actId="1076"/>
        <pc:sldMkLst>
          <pc:docMk/>
          <pc:sldMk cId="2585807747" sldId="317"/>
        </pc:sldMkLst>
        <pc:spChg chg="mod">
          <ac:chgData name="emirtolga.demirel" userId="a30cabca-0d58-4e4f-9f87-77e17f7e2afc" providerId="ADAL" clId="{EDD940CA-5A06-4135-8D26-60136BEC6BDA}" dt="2022-05-13T11:05:06.278" v="75" actId="1076"/>
          <ac:spMkLst>
            <pc:docMk/>
            <pc:sldMk cId="2585807747" sldId="317"/>
            <ac:spMk id="3" creationId="{9CABF85F-7461-7BA0-D64D-12450D2C9322}"/>
          </ac:spMkLst>
        </pc:spChg>
        <pc:picChg chg="add mod">
          <ac:chgData name="emirtolga.demirel" userId="a30cabca-0d58-4e4f-9f87-77e17f7e2afc" providerId="ADAL" clId="{EDD940CA-5A06-4135-8D26-60136BEC6BDA}" dt="2022-05-13T11:05:05.823" v="74" actId="1076"/>
          <ac:picMkLst>
            <pc:docMk/>
            <pc:sldMk cId="2585807747" sldId="317"/>
            <ac:picMk id="9" creationId="{B2D30441-4238-786B-4414-4C30895E619C}"/>
          </ac:picMkLst>
        </pc:picChg>
      </pc:sldChg>
    </pc:docChg>
  </pc:docChgLst>
  <pc:docChgLst>
    <pc:chgData name="emirtolga.demirel" userId="S::emirtolga.demirel@bahcesehir.edu.tr::a30cabca-0d58-4e4f-9f87-77e17f7e2afc" providerId="AD" clId="Web-{6FC401EA-BAA1-F9FE-3B9A-89B2A8C44446}"/>
    <pc:docChg chg="addSld delSld modSld">
      <pc:chgData name="emirtolga.demirel" userId="S::emirtolga.demirel@bahcesehir.edu.tr::a30cabca-0d58-4e4f-9f87-77e17f7e2afc" providerId="AD" clId="Web-{6FC401EA-BAA1-F9FE-3B9A-89B2A8C44446}" dt="2022-05-12T19:30:35.952" v="329" actId="20577"/>
      <pc:docMkLst>
        <pc:docMk/>
      </pc:docMkLst>
      <pc:sldChg chg="del">
        <pc:chgData name="emirtolga.demirel" userId="S::emirtolga.demirel@bahcesehir.edu.tr::a30cabca-0d58-4e4f-9f87-77e17f7e2afc" providerId="AD" clId="Web-{6FC401EA-BAA1-F9FE-3B9A-89B2A8C44446}" dt="2022-05-12T19:05:47.038" v="17"/>
        <pc:sldMkLst>
          <pc:docMk/>
          <pc:sldMk cId="1674425800" sldId="256"/>
        </pc:sldMkLst>
      </pc:sldChg>
      <pc:sldChg chg="del">
        <pc:chgData name="emirtolga.demirel" userId="S::emirtolga.demirel@bahcesehir.edu.tr::a30cabca-0d58-4e4f-9f87-77e17f7e2afc" providerId="AD" clId="Web-{6FC401EA-BAA1-F9FE-3B9A-89B2A8C44446}" dt="2022-05-12T19:05:45.366" v="16"/>
        <pc:sldMkLst>
          <pc:docMk/>
          <pc:sldMk cId="2942391160" sldId="257"/>
        </pc:sldMkLst>
      </pc:sldChg>
      <pc:sldChg chg="del">
        <pc:chgData name="emirtolga.demirel" userId="S::emirtolga.demirel@bahcesehir.edu.tr::a30cabca-0d58-4e4f-9f87-77e17f7e2afc" providerId="AD" clId="Web-{6FC401EA-BAA1-F9FE-3B9A-89B2A8C44446}" dt="2022-05-12T19:05:44.413" v="15"/>
        <pc:sldMkLst>
          <pc:docMk/>
          <pc:sldMk cId="442194050" sldId="262"/>
        </pc:sldMkLst>
      </pc:sldChg>
      <pc:sldChg chg="del">
        <pc:chgData name="emirtolga.demirel" userId="S::emirtolga.demirel@bahcesehir.edu.tr::a30cabca-0d58-4e4f-9f87-77e17f7e2afc" providerId="AD" clId="Web-{6FC401EA-BAA1-F9FE-3B9A-89B2A8C44446}" dt="2022-05-12T19:07:05.852" v="22"/>
        <pc:sldMkLst>
          <pc:docMk/>
          <pc:sldMk cId="3306785875" sldId="263"/>
        </pc:sldMkLst>
      </pc:sldChg>
      <pc:sldChg chg="modSp">
        <pc:chgData name="emirtolga.demirel" userId="S::emirtolga.demirel@bahcesehir.edu.tr::a30cabca-0d58-4e4f-9f87-77e17f7e2afc" providerId="AD" clId="Web-{6FC401EA-BAA1-F9FE-3B9A-89B2A8C44446}" dt="2022-05-12T19:30:35.952" v="329" actId="20577"/>
        <pc:sldMkLst>
          <pc:docMk/>
          <pc:sldMk cId="616650613" sldId="264"/>
        </pc:sldMkLst>
        <pc:spChg chg="mod">
          <ac:chgData name="emirtolga.demirel" userId="S::emirtolga.demirel@bahcesehir.edu.tr::a30cabca-0d58-4e4f-9f87-77e17f7e2afc" providerId="AD" clId="Web-{6FC401EA-BAA1-F9FE-3B9A-89B2A8C44446}" dt="2022-05-12T19:30:35.952" v="329" actId="20577"/>
          <ac:spMkLst>
            <pc:docMk/>
            <pc:sldMk cId="616650613" sldId="264"/>
            <ac:spMk id="3" creationId="{ACD3AC57-B0C1-4269-AF57-DCDFE75904BD}"/>
          </ac:spMkLst>
        </pc:spChg>
      </pc:sldChg>
      <pc:sldChg chg="del">
        <pc:chgData name="emirtolga.demirel" userId="S::emirtolga.demirel@bahcesehir.edu.tr::a30cabca-0d58-4e4f-9f87-77e17f7e2afc" providerId="AD" clId="Web-{6FC401EA-BAA1-F9FE-3B9A-89B2A8C44446}" dt="2022-05-12T19:05:53.726" v="21"/>
        <pc:sldMkLst>
          <pc:docMk/>
          <pc:sldMk cId="2371106136" sldId="266"/>
        </pc:sldMkLst>
      </pc:sldChg>
      <pc:sldChg chg="del">
        <pc:chgData name="emirtolga.demirel" userId="S::emirtolga.demirel@bahcesehir.edu.tr::a30cabca-0d58-4e4f-9f87-77e17f7e2afc" providerId="AD" clId="Web-{6FC401EA-BAA1-F9FE-3B9A-89B2A8C44446}" dt="2022-05-12T19:05:50.069" v="19"/>
        <pc:sldMkLst>
          <pc:docMk/>
          <pc:sldMk cId="609927748" sldId="268"/>
        </pc:sldMkLst>
      </pc:sldChg>
      <pc:sldChg chg="del">
        <pc:chgData name="emirtolga.demirel" userId="S::emirtolga.demirel@bahcesehir.edu.tr::a30cabca-0d58-4e4f-9f87-77e17f7e2afc" providerId="AD" clId="Web-{6FC401EA-BAA1-F9FE-3B9A-89B2A8C44446}" dt="2022-05-12T19:05:51.616" v="20"/>
        <pc:sldMkLst>
          <pc:docMk/>
          <pc:sldMk cId="2327357937" sldId="269"/>
        </pc:sldMkLst>
      </pc:sldChg>
      <pc:sldChg chg="del">
        <pc:chgData name="emirtolga.demirel" userId="S::emirtolga.demirel@bahcesehir.edu.tr::a30cabca-0d58-4e4f-9f87-77e17f7e2afc" providerId="AD" clId="Web-{6FC401EA-BAA1-F9FE-3B9A-89B2A8C44446}" dt="2022-05-12T19:05:48.007" v="18"/>
        <pc:sldMkLst>
          <pc:docMk/>
          <pc:sldMk cId="3034223767" sldId="270"/>
        </pc:sldMkLst>
      </pc:sldChg>
      <pc:sldChg chg="del">
        <pc:chgData name="emirtolga.demirel" userId="S::emirtolga.demirel@bahcesehir.edu.tr::a30cabca-0d58-4e4f-9f87-77e17f7e2afc" providerId="AD" clId="Web-{6FC401EA-BAA1-F9FE-3B9A-89B2A8C44446}" dt="2022-05-12T19:05:08.568" v="14"/>
        <pc:sldMkLst>
          <pc:docMk/>
          <pc:sldMk cId="2332214157" sldId="271"/>
        </pc:sldMkLst>
      </pc:sldChg>
      <pc:sldChg chg="del">
        <pc:chgData name="emirtolga.demirel" userId="S::emirtolga.demirel@bahcesehir.edu.tr::a30cabca-0d58-4e4f-9f87-77e17f7e2afc" providerId="AD" clId="Web-{6FC401EA-BAA1-F9FE-3B9A-89B2A8C44446}" dt="2022-05-12T19:05:04.615" v="11"/>
        <pc:sldMkLst>
          <pc:docMk/>
          <pc:sldMk cId="4243012816" sldId="272"/>
        </pc:sldMkLst>
      </pc:sldChg>
      <pc:sldChg chg="del">
        <pc:chgData name="emirtolga.demirel" userId="S::emirtolga.demirel@bahcesehir.edu.tr::a30cabca-0d58-4e4f-9f87-77e17f7e2afc" providerId="AD" clId="Web-{6FC401EA-BAA1-F9FE-3B9A-89B2A8C44446}" dt="2022-05-12T19:21:12.267" v="298"/>
        <pc:sldMkLst>
          <pc:docMk/>
          <pc:sldMk cId="2968129870" sldId="274"/>
        </pc:sldMkLst>
      </pc:sldChg>
      <pc:sldChg chg="modSp">
        <pc:chgData name="emirtolga.demirel" userId="S::emirtolga.demirel@bahcesehir.edu.tr::a30cabca-0d58-4e4f-9f87-77e17f7e2afc" providerId="AD" clId="Web-{6FC401EA-BAA1-F9FE-3B9A-89B2A8C44446}" dt="2022-05-12T19:08:16.276" v="48" actId="20577"/>
        <pc:sldMkLst>
          <pc:docMk/>
          <pc:sldMk cId="2468062970" sldId="275"/>
        </pc:sldMkLst>
        <pc:spChg chg="mod">
          <ac:chgData name="emirtolga.demirel" userId="S::emirtolga.demirel@bahcesehir.edu.tr::a30cabca-0d58-4e4f-9f87-77e17f7e2afc" providerId="AD" clId="Web-{6FC401EA-BAA1-F9FE-3B9A-89B2A8C44446}" dt="2022-05-12T19:08:16.276" v="48" actId="20577"/>
          <ac:spMkLst>
            <pc:docMk/>
            <pc:sldMk cId="2468062970" sldId="275"/>
            <ac:spMk id="2" creationId="{E089AA9D-3A4E-49A3-9FF8-07B1FB196AEF}"/>
          </ac:spMkLst>
        </pc:spChg>
      </pc:sldChg>
      <pc:sldChg chg="del">
        <pc:chgData name="emirtolga.demirel" userId="S::emirtolga.demirel@bahcesehir.edu.tr::a30cabca-0d58-4e4f-9f87-77e17f7e2afc" providerId="AD" clId="Web-{6FC401EA-BAA1-F9FE-3B9A-89B2A8C44446}" dt="2022-05-12T19:07:59.979" v="46"/>
        <pc:sldMkLst>
          <pc:docMk/>
          <pc:sldMk cId="2853665008" sldId="276"/>
        </pc:sldMkLst>
      </pc:sldChg>
      <pc:sldChg chg="del">
        <pc:chgData name="emirtolga.demirel" userId="S::emirtolga.demirel@bahcesehir.edu.tr::a30cabca-0d58-4e4f-9f87-77e17f7e2afc" providerId="AD" clId="Web-{6FC401EA-BAA1-F9FE-3B9A-89B2A8C44446}" dt="2022-05-12T19:05:05.771" v="12"/>
        <pc:sldMkLst>
          <pc:docMk/>
          <pc:sldMk cId="2793842809" sldId="277"/>
        </pc:sldMkLst>
      </pc:sldChg>
      <pc:sldChg chg="del">
        <pc:chgData name="emirtolga.demirel" userId="S::emirtolga.demirel@bahcesehir.edu.tr::a30cabca-0d58-4e4f-9f87-77e17f7e2afc" providerId="AD" clId="Web-{6FC401EA-BAA1-F9FE-3B9A-89B2A8C44446}" dt="2022-05-12T19:05:07.646" v="13"/>
        <pc:sldMkLst>
          <pc:docMk/>
          <pc:sldMk cId="2386774561" sldId="278"/>
        </pc:sldMkLst>
      </pc:sldChg>
      <pc:sldChg chg="del">
        <pc:chgData name="emirtolga.demirel" userId="S::emirtolga.demirel@bahcesehir.edu.tr::a30cabca-0d58-4e4f-9f87-77e17f7e2afc" providerId="AD" clId="Web-{6FC401EA-BAA1-F9FE-3B9A-89B2A8C44446}" dt="2022-05-12T19:04:47.412" v="9"/>
        <pc:sldMkLst>
          <pc:docMk/>
          <pc:sldMk cId="3132825849" sldId="279"/>
        </pc:sldMkLst>
      </pc:sldChg>
      <pc:sldChg chg="del">
        <pc:chgData name="emirtolga.demirel" userId="S::emirtolga.demirel@bahcesehir.edu.tr::a30cabca-0d58-4e4f-9f87-77e17f7e2afc" providerId="AD" clId="Web-{6FC401EA-BAA1-F9FE-3B9A-89B2A8C44446}" dt="2022-05-12T19:04:55.959" v="10"/>
        <pc:sldMkLst>
          <pc:docMk/>
          <pc:sldMk cId="3037221266" sldId="280"/>
        </pc:sldMkLst>
      </pc:sldChg>
      <pc:sldChg chg="del">
        <pc:chgData name="emirtolga.demirel" userId="S::emirtolga.demirel@bahcesehir.edu.tr::a30cabca-0d58-4e4f-9f87-77e17f7e2afc" providerId="AD" clId="Web-{6FC401EA-BAA1-F9FE-3B9A-89B2A8C44446}" dt="2022-05-12T19:04:37.193" v="8"/>
        <pc:sldMkLst>
          <pc:docMk/>
          <pc:sldMk cId="3909661494" sldId="282"/>
        </pc:sldMkLst>
      </pc:sldChg>
      <pc:sldChg chg="del">
        <pc:chgData name="emirtolga.demirel" userId="S::emirtolga.demirel@bahcesehir.edu.tr::a30cabca-0d58-4e4f-9f87-77e17f7e2afc" providerId="AD" clId="Web-{6FC401EA-BAA1-F9FE-3B9A-89B2A8C44446}" dt="2022-05-12T19:04:34.896" v="7"/>
        <pc:sldMkLst>
          <pc:docMk/>
          <pc:sldMk cId="369605590" sldId="283"/>
        </pc:sldMkLst>
      </pc:sldChg>
      <pc:sldChg chg="del">
        <pc:chgData name="emirtolga.demirel" userId="S::emirtolga.demirel@bahcesehir.edu.tr::a30cabca-0d58-4e4f-9f87-77e17f7e2afc" providerId="AD" clId="Web-{6FC401EA-BAA1-F9FE-3B9A-89B2A8C44446}" dt="2022-05-12T19:04:34.411" v="6"/>
        <pc:sldMkLst>
          <pc:docMk/>
          <pc:sldMk cId="1353236524" sldId="284"/>
        </pc:sldMkLst>
      </pc:sldChg>
      <pc:sldChg chg="add del">
        <pc:chgData name="emirtolga.demirel" userId="S::emirtolga.demirel@bahcesehir.edu.tr::a30cabca-0d58-4e4f-9f87-77e17f7e2afc" providerId="AD" clId="Web-{6FC401EA-BAA1-F9FE-3B9A-89B2A8C44446}" dt="2022-05-12T19:04:33.880" v="5"/>
        <pc:sldMkLst>
          <pc:docMk/>
          <pc:sldMk cId="3351660441" sldId="285"/>
        </pc:sldMkLst>
      </pc:sldChg>
      <pc:sldChg chg="add del">
        <pc:chgData name="emirtolga.demirel" userId="S::emirtolga.demirel@bahcesehir.edu.tr::a30cabca-0d58-4e4f-9f87-77e17f7e2afc" providerId="AD" clId="Web-{6FC401EA-BAA1-F9FE-3B9A-89B2A8C44446}" dt="2022-05-12T19:04:33.255" v="4"/>
        <pc:sldMkLst>
          <pc:docMk/>
          <pc:sldMk cId="3153946079" sldId="286"/>
        </pc:sldMkLst>
      </pc:sldChg>
      <pc:sldChg chg="addSp delSp modSp new mod setBg">
        <pc:chgData name="emirtolga.demirel" userId="S::emirtolga.demirel@bahcesehir.edu.tr::a30cabca-0d58-4e4f-9f87-77e17f7e2afc" providerId="AD" clId="Web-{6FC401EA-BAA1-F9FE-3B9A-89B2A8C44446}" dt="2022-05-12T19:21:05.142" v="297" actId="20577"/>
        <pc:sldMkLst>
          <pc:docMk/>
          <pc:sldMk cId="1956921462" sldId="305"/>
        </pc:sldMkLst>
        <pc:spChg chg="mod">
          <ac:chgData name="emirtolga.demirel" userId="S::emirtolga.demirel@bahcesehir.edu.tr::a30cabca-0d58-4e4f-9f87-77e17f7e2afc" providerId="AD" clId="Web-{6FC401EA-BAA1-F9FE-3B9A-89B2A8C44446}" dt="2022-05-12T19:10:47.873" v="68" actId="1076"/>
          <ac:spMkLst>
            <pc:docMk/>
            <pc:sldMk cId="1956921462" sldId="305"/>
            <ac:spMk id="2" creationId="{8AD8C094-9927-22D1-8A62-936A87F05262}"/>
          </ac:spMkLst>
        </pc:spChg>
        <pc:spChg chg="del">
          <ac:chgData name="emirtolga.demirel" userId="S::emirtolga.demirel@bahcesehir.edu.tr::a30cabca-0d58-4e4f-9f87-77e17f7e2afc" providerId="AD" clId="Web-{6FC401EA-BAA1-F9FE-3B9A-89B2A8C44446}" dt="2022-05-12T19:09:45.841" v="50"/>
          <ac:spMkLst>
            <pc:docMk/>
            <pc:sldMk cId="1956921462" sldId="305"/>
            <ac:spMk id="3" creationId="{B4935CBD-5156-32F4-E388-B44ADF6343A6}"/>
          </ac:spMkLst>
        </pc:spChg>
        <pc:spChg chg="mod">
          <ac:chgData name="emirtolga.demirel" userId="S::emirtolga.demirel@bahcesehir.edu.tr::a30cabca-0d58-4e4f-9f87-77e17f7e2afc" providerId="AD" clId="Web-{6FC401EA-BAA1-F9FE-3B9A-89B2A8C44446}" dt="2022-05-12T19:10:11.107" v="55"/>
          <ac:spMkLst>
            <pc:docMk/>
            <pc:sldMk cId="1956921462" sldId="305"/>
            <ac:spMk id="4" creationId="{BB716CF8-1C67-62D6-E872-2CADF4C11DB6}"/>
          </ac:spMkLst>
        </pc:spChg>
        <pc:spChg chg="add mod">
          <ac:chgData name="emirtolga.demirel" userId="S::emirtolga.demirel@bahcesehir.edu.tr::a30cabca-0d58-4e4f-9f87-77e17f7e2afc" providerId="AD" clId="Web-{6FC401EA-BAA1-F9FE-3B9A-89B2A8C44446}" dt="2022-05-12T19:21:05.142" v="297" actId="20577"/>
          <ac:spMkLst>
            <pc:docMk/>
            <pc:sldMk cId="1956921462" sldId="305"/>
            <ac:spMk id="6" creationId="{2D03FB2B-994B-B041-C882-62EB85F07F2E}"/>
          </ac:spMkLst>
        </pc:spChg>
        <pc:spChg chg="add del">
          <ac:chgData name="emirtolga.demirel" userId="S::emirtolga.demirel@bahcesehir.edu.tr::a30cabca-0d58-4e4f-9f87-77e17f7e2afc" providerId="AD" clId="Web-{6FC401EA-BAA1-F9FE-3B9A-89B2A8C44446}" dt="2022-05-12T19:10:11.107" v="55"/>
          <ac:spMkLst>
            <pc:docMk/>
            <pc:sldMk cId="1956921462" sldId="305"/>
            <ac:spMk id="7" creationId="{F13C74B1-5B17-4795-BED0-7140497B445A}"/>
          </ac:spMkLst>
        </pc:spChg>
        <pc:spChg chg="add del">
          <ac:chgData name="emirtolga.demirel" userId="S::emirtolga.demirel@bahcesehir.edu.tr::a30cabca-0d58-4e4f-9f87-77e17f7e2afc" providerId="AD" clId="Web-{6FC401EA-BAA1-F9FE-3B9A-89B2A8C44446}" dt="2022-05-12T19:10:11.107" v="55"/>
          <ac:spMkLst>
            <pc:docMk/>
            <pc:sldMk cId="1956921462" sldId="305"/>
            <ac:spMk id="8" creationId="{D4974D33-8DC5-464E-8C6D-BE58F0669C17}"/>
          </ac:spMkLst>
        </pc:spChg>
        <pc:spChg chg="add del">
          <ac:chgData name="emirtolga.demirel" userId="S::emirtolga.demirel@bahcesehir.edu.tr::a30cabca-0d58-4e4f-9f87-77e17f7e2afc" providerId="AD" clId="Web-{6FC401EA-BAA1-F9FE-3B9A-89B2A8C44446}" dt="2022-05-12T19:10:04.544" v="53"/>
          <ac:spMkLst>
            <pc:docMk/>
            <pc:sldMk cId="1956921462" sldId="305"/>
            <ac:spMk id="9" creationId="{7B96A349-3096-DC9B-68F3-FB8E2B64AF1C}"/>
          </ac:spMkLst>
        </pc:spChg>
        <pc:spChg chg="add del">
          <ac:chgData name="emirtolga.demirel" userId="S::emirtolga.demirel@bahcesehir.edu.tr::a30cabca-0d58-4e4f-9f87-77e17f7e2afc" providerId="AD" clId="Web-{6FC401EA-BAA1-F9FE-3B9A-89B2A8C44446}" dt="2022-05-12T19:10:11.107" v="55"/>
          <ac:spMkLst>
            <pc:docMk/>
            <pc:sldMk cId="1956921462" sldId="305"/>
            <ac:spMk id="10" creationId="{A9644AFE-A1D7-9569-71DC-C54DFEA1FB56}"/>
          </ac:spMkLst>
        </pc:spChg>
        <pc:spChg chg="add del mod">
          <ac:chgData name="emirtolga.demirel" userId="S::emirtolga.demirel@bahcesehir.edu.tr::a30cabca-0d58-4e4f-9f87-77e17f7e2afc" providerId="AD" clId="Web-{6FC401EA-BAA1-F9FE-3B9A-89B2A8C44446}" dt="2022-05-12T19:10:53.249" v="69"/>
          <ac:spMkLst>
            <pc:docMk/>
            <pc:sldMk cId="1956921462" sldId="305"/>
            <ac:spMk id="11" creationId="{C9F65146-D3CF-5879-E198-7BD76AA97F6A}"/>
          </ac:spMkLst>
        </pc:spChg>
        <pc:spChg chg="add del">
          <ac:chgData name="emirtolga.demirel" userId="S::emirtolga.demirel@bahcesehir.edu.tr::a30cabca-0d58-4e4f-9f87-77e17f7e2afc" providerId="AD" clId="Web-{6FC401EA-BAA1-F9FE-3B9A-89B2A8C44446}" dt="2022-05-12T19:10:04.544" v="53"/>
          <ac:spMkLst>
            <pc:docMk/>
            <pc:sldMk cId="1956921462" sldId="305"/>
            <ac:spMk id="12" creationId="{327D73B4-9F5C-4A64-A179-51B9500CB8B5}"/>
          </ac:spMkLst>
        </pc:spChg>
        <pc:spChg chg="add del">
          <ac:chgData name="emirtolga.demirel" userId="S::emirtolga.demirel@bahcesehir.edu.tr::a30cabca-0d58-4e4f-9f87-77e17f7e2afc" providerId="AD" clId="Web-{6FC401EA-BAA1-F9FE-3B9A-89B2A8C44446}" dt="2022-05-12T19:10:04.544" v="53"/>
          <ac:spMkLst>
            <pc:docMk/>
            <pc:sldMk cId="1956921462" sldId="305"/>
            <ac:spMk id="14" creationId="{C1F06963-6374-4B48-844F-071A9BAAAE02}"/>
          </ac:spMkLst>
        </pc:spChg>
        <pc:spChg chg="add del">
          <ac:chgData name="emirtolga.demirel" userId="S::emirtolga.demirel@bahcesehir.edu.tr::a30cabca-0d58-4e4f-9f87-77e17f7e2afc" providerId="AD" clId="Web-{6FC401EA-BAA1-F9FE-3B9A-89B2A8C44446}" dt="2022-05-12T19:10:04.544" v="53"/>
          <ac:spMkLst>
            <pc:docMk/>
            <pc:sldMk cId="1956921462" sldId="305"/>
            <ac:spMk id="16" creationId="{6CB927A4-E432-4310-9CD5-E89FF5063179}"/>
          </ac:spMkLst>
        </pc:spChg>
        <pc:spChg chg="add del">
          <ac:chgData name="emirtolga.demirel" userId="S::emirtolga.demirel@bahcesehir.edu.tr::a30cabca-0d58-4e4f-9f87-77e17f7e2afc" providerId="AD" clId="Web-{6FC401EA-BAA1-F9FE-3B9A-89B2A8C44446}" dt="2022-05-12T19:10:04.544" v="53"/>
          <ac:spMkLst>
            <pc:docMk/>
            <pc:sldMk cId="1956921462" sldId="305"/>
            <ac:spMk id="18" creationId="{1453BF6C-B012-48B7-B4E8-6D7AC7C27D02}"/>
          </ac:spMkLst>
        </pc:spChg>
        <pc:spChg chg="add del">
          <ac:chgData name="emirtolga.demirel" userId="S::emirtolga.demirel@bahcesehir.edu.tr::a30cabca-0d58-4e4f-9f87-77e17f7e2afc" providerId="AD" clId="Web-{6FC401EA-BAA1-F9FE-3B9A-89B2A8C44446}" dt="2022-05-12T19:10:04.544" v="53"/>
          <ac:spMkLst>
            <pc:docMk/>
            <pc:sldMk cId="1956921462" sldId="305"/>
            <ac:spMk id="20" creationId="{E3020543-B24B-4EC4-8FFC-8DD88EEA91A8}"/>
          </ac:spMkLst>
        </pc:spChg>
        <pc:picChg chg="add mod ord">
          <ac:chgData name="emirtolga.demirel" userId="S::emirtolga.demirel@bahcesehir.edu.tr::a30cabca-0d58-4e4f-9f87-77e17f7e2afc" providerId="AD" clId="Web-{6FC401EA-BAA1-F9FE-3B9A-89B2A8C44446}" dt="2022-05-12T19:10:11.107" v="55"/>
          <ac:picMkLst>
            <pc:docMk/>
            <pc:sldMk cId="1956921462" sldId="305"/>
            <ac:picMk id="5" creationId="{A434F903-8AD8-ACB9-3CD1-69338E90CA00}"/>
          </ac:picMkLst>
        </pc:picChg>
        <pc:cxnChg chg="add del">
          <ac:chgData name="emirtolga.demirel" userId="S::emirtolga.demirel@bahcesehir.edu.tr::a30cabca-0d58-4e4f-9f87-77e17f7e2afc" providerId="AD" clId="Web-{6FC401EA-BAA1-F9FE-3B9A-89B2A8C44446}" dt="2022-05-12T19:10:04.544" v="53"/>
          <ac:cxnSpMkLst>
            <pc:docMk/>
            <pc:sldMk cId="1956921462" sldId="305"/>
            <ac:cxnSpMk id="22" creationId="{C49DA8F6-BCC1-4447-B54C-57856834B94B}"/>
          </ac:cxnSpMkLst>
        </pc:cxnChg>
      </pc:sldChg>
    </pc:docChg>
  </pc:docChgLst>
  <pc:docChgLst>
    <pc:chgData name="ege.akman" userId="S::ege.akman@bahcesehir.edu.tr::8e0f3061-dd71-4dc8-85a2-5f6cff787768" providerId="AD" clId="Web-{BEEE85FE-0BFA-E7D4-0B76-70AC1D7CAB0F}"/>
    <pc:docChg chg="modSld sldOrd">
      <pc:chgData name="ege.akman" userId="S::ege.akman@bahcesehir.edu.tr::8e0f3061-dd71-4dc8-85a2-5f6cff787768" providerId="AD" clId="Web-{BEEE85FE-0BFA-E7D4-0B76-70AC1D7CAB0F}" dt="2022-05-13T11:31:34.533" v="203" actId="20577"/>
      <pc:docMkLst>
        <pc:docMk/>
      </pc:docMkLst>
      <pc:sldChg chg="ord">
        <pc:chgData name="ege.akman" userId="S::ege.akman@bahcesehir.edu.tr::8e0f3061-dd71-4dc8-85a2-5f6cff787768" providerId="AD" clId="Web-{BEEE85FE-0BFA-E7D4-0B76-70AC1D7CAB0F}" dt="2022-05-13T10:00:12.008" v="2"/>
        <pc:sldMkLst>
          <pc:docMk/>
          <pc:sldMk cId="3854046154" sldId="281"/>
        </pc:sldMkLst>
      </pc:sldChg>
      <pc:sldChg chg="modSp ord">
        <pc:chgData name="ege.akman" userId="S::ege.akman@bahcesehir.edu.tr::8e0f3061-dd71-4dc8-85a2-5f6cff787768" providerId="AD" clId="Web-{BEEE85FE-0BFA-E7D4-0B76-70AC1D7CAB0F}" dt="2022-05-13T11:31:34.533" v="203" actId="20577"/>
        <pc:sldMkLst>
          <pc:docMk/>
          <pc:sldMk cId="1897665922" sldId="292"/>
        </pc:sldMkLst>
        <pc:spChg chg="mod">
          <ac:chgData name="ege.akman" userId="S::ege.akman@bahcesehir.edu.tr::8e0f3061-dd71-4dc8-85a2-5f6cff787768" providerId="AD" clId="Web-{BEEE85FE-0BFA-E7D4-0B76-70AC1D7CAB0F}" dt="2022-05-13T11:31:34.533" v="203" actId="20577"/>
          <ac:spMkLst>
            <pc:docMk/>
            <pc:sldMk cId="1897665922" sldId="292"/>
            <ac:spMk id="3" creationId="{AA9C03E6-5B46-401E-B0D4-7937478E6FCD}"/>
          </ac:spMkLst>
        </pc:spChg>
      </pc:sldChg>
    </pc:docChg>
  </pc:docChgLst>
  <pc:docChgLst>
    <pc:chgData name="kaan.kocaturk" userId="S::kaan.kocaturk@bahcesehir.edu.tr::fe4747b8-347c-4664-862e-16e9fd250347" providerId="AD" clId="Web-{25754CB7-F0E3-D68A-74D0-4A194A086CE7}"/>
    <pc:docChg chg="addSld delSld modSld sldOrd">
      <pc:chgData name="kaan.kocaturk" userId="S::kaan.kocaturk@bahcesehir.edu.tr::fe4747b8-347c-4664-862e-16e9fd250347" providerId="AD" clId="Web-{25754CB7-F0E3-D68A-74D0-4A194A086CE7}" dt="2022-05-12T11:11:55.106" v="405" actId="20577"/>
      <pc:docMkLst>
        <pc:docMk/>
      </pc:docMkLst>
      <pc:sldChg chg="addSp modSp">
        <pc:chgData name="kaan.kocaturk" userId="S::kaan.kocaturk@bahcesehir.edu.tr::fe4747b8-347c-4664-862e-16e9fd250347" providerId="AD" clId="Web-{25754CB7-F0E3-D68A-74D0-4A194A086CE7}" dt="2022-05-12T08:51:07.355" v="278" actId="20577"/>
        <pc:sldMkLst>
          <pc:docMk/>
          <pc:sldMk cId="2968635186" sldId="287"/>
        </pc:sldMkLst>
        <pc:spChg chg="mod">
          <ac:chgData name="kaan.kocaturk" userId="S::kaan.kocaturk@bahcesehir.edu.tr::fe4747b8-347c-4664-862e-16e9fd250347" providerId="AD" clId="Web-{25754CB7-F0E3-D68A-74D0-4A194A086CE7}" dt="2022-05-12T08:51:07.355" v="278" actId="20577"/>
          <ac:spMkLst>
            <pc:docMk/>
            <pc:sldMk cId="2968635186" sldId="287"/>
            <ac:spMk id="2" creationId="{8F50AE4A-EB87-414E-9485-1721B0C60D30}"/>
          </ac:spMkLst>
        </pc:spChg>
        <pc:spChg chg="mod">
          <ac:chgData name="kaan.kocaturk" userId="S::kaan.kocaturk@bahcesehir.edu.tr::fe4747b8-347c-4664-862e-16e9fd250347" providerId="AD" clId="Web-{25754CB7-F0E3-D68A-74D0-4A194A086CE7}" dt="2022-05-12T08:13:04.769" v="135" actId="14100"/>
          <ac:spMkLst>
            <pc:docMk/>
            <pc:sldMk cId="2968635186" sldId="287"/>
            <ac:spMk id="5" creationId="{A05F4B2B-B3E7-49BB-8E64-40D858E71646}"/>
          </ac:spMkLst>
        </pc:spChg>
        <pc:spChg chg="add mod">
          <ac:chgData name="kaan.kocaturk" userId="S::kaan.kocaturk@bahcesehir.edu.tr::fe4747b8-347c-4664-862e-16e9fd250347" providerId="AD" clId="Web-{25754CB7-F0E3-D68A-74D0-4A194A086CE7}" dt="2022-05-12T08:13:41.645" v="147" actId="20577"/>
          <ac:spMkLst>
            <pc:docMk/>
            <pc:sldMk cId="2968635186" sldId="287"/>
            <ac:spMk id="7" creationId="{34469166-60CB-C0C1-390A-B8A529B02082}"/>
          </ac:spMkLst>
        </pc:spChg>
        <pc:spChg chg="add mod">
          <ac:chgData name="kaan.kocaturk" userId="S::kaan.kocaturk@bahcesehir.edu.tr::fe4747b8-347c-4664-862e-16e9fd250347" providerId="AD" clId="Web-{25754CB7-F0E3-D68A-74D0-4A194A086CE7}" dt="2022-05-12T08:19:04.075" v="160" actId="20577"/>
          <ac:spMkLst>
            <pc:docMk/>
            <pc:sldMk cId="2968635186" sldId="287"/>
            <ac:spMk id="8" creationId="{736C7035-0A90-17F9-12AB-34F10FCD6FCA}"/>
          </ac:spMkLst>
        </pc:spChg>
        <pc:picChg chg="add mod">
          <ac:chgData name="kaan.kocaturk" userId="S::kaan.kocaturk@bahcesehir.edu.tr::fe4747b8-347c-4664-862e-16e9fd250347" providerId="AD" clId="Web-{25754CB7-F0E3-D68A-74D0-4A194A086CE7}" dt="2022-05-12T08:13:43.911" v="148" actId="1076"/>
          <ac:picMkLst>
            <pc:docMk/>
            <pc:sldMk cId="2968635186" sldId="287"/>
            <ac:picMk id="3" creationId="{FDEB6E21-1705-BBCB-CE04-25904E6D9E94}"/>
          </ac:picMkLst>
        </pc:picChg>
        <pc:picChg chg="add mod">
          <ac:chgData name="kaan.kocaturk" userId="S::kaan.kocaturk@bahcesehir.edu.tr::fe4747b8-347c-4664-862e-16e9fd250347" providerId="AD" clId="Web-{25754CB7-F0E3-D68A-74D0-4A194A086CE7}" dt="2022-05-12T08:13:45.536" v="149" actId="1076"/>
          <ac:picMkLst>
            <pc:docMk/>
            <pc:sldMk cId="2968635186" sldId="287"/>
            <ac:picMk id="6" creationId="{12E3A6A3-637D-4C2B-732C-9FEA768A8B21}"/>
          </ac:picMkLst>
        </pc:picChg>
        <pc:picChg chg="add mod">
          <ac:chgData name="kaan.kocaturk" userId="S::kaan.kocaturk@bahcesehir.edu.tr::fe4747b8-347c-4664-862e-16e9fd250347" providerId="AD" clId="Web-{25754CB7-F0E3-D68A-74D0-4A194A086CE7}" dt="2022-05-12T08:19:10.372" v="163" actId="14100"/>
          <ac:picMkLst>
            <pc:docMk/>
            <pc:sldMk cId="2968635186" sldId="287"/>
            <ac:picMk id="9" creationId="{6A5148DA-5219-210E-BA0C-0DF5E8DA5D3D}"/>
          </ac:picMkLst>
        </pc:picChg>
      </pc:sldChg>
      <pc:sldChg chg="addSp delSp modSp">
        <pc:chgData name="kaan.kocaturk" userId="S::kaan.kocaturk@bahcesehir.edu.tr::fe4747b8-347c-4664-862e-16e9fd250347" providerId="AD" clId="Web-{25754CB7-F0E3-D68A-74D0-4A194A086CE7}" dt="2022-05-12T08:44:43.505" v="225" actId="1076"/>
        <pc:sldMkLst>
          <pc:docMk/>
          <pc:sldMk cId="3284650751" sldId="288"/>
        </pc:sldMkLst>
        <pc:spChg chg="del">
          <ac:chgData name="kaan.kocaturk" userId="S::kaan.kocaturk@bahcesehir.edu.tr::fe4747b8-347c-4664-862e-16e9fd250347" providerId="AD" clId="Web-{25754CB7-F0E3-D68A-74D0-4A194A086CE7}" dt="2022-05-12T08:19:39.357" v="170"/>
          <ac:spMkLst>
            <pc:docMk/>
            <pc:sldMk cId="3284650751" sldId="288"/>
            <ac:spMk id="2" creationId="{0EDF69E8-144A-49D0-BD31-4111B8F4E377}"/>
          </ac:spMkLst>
        </pc:spChg>
        <pc:spChg chg="del">
          <ac:chgData name="kaan.kocaturk" userId="S::kaan.kocaturk@bahcesehir.edu.tr::fe4747b8-347c-4664-862e-16e9fd250347" providerId="AD" clId="Web-{25754CB7-F0E3-D68A-74D0-4A194A086CE7}" dt="2022-05-12T08:19:46.951" v="172"/>
          <ac:spMkLst>
            <pc:docMk/>
            <pc:sldMk cId="3284650751" sldId="288"/>
            <ac:spMk id="5" creationId="{97802037-8ED9-49B4-A69D-8E709F74042F}"/>
          </ac:spMkLst>
        </pc:spChg>
        <pc:spChg chg="del">
          <ac:chgData name="kaan.kocaturk" userId="S::kaan.kocaturk@bahcesehir.edu.tr::fe4747b8-347c-4664-862e-16e9fd250347" providerId="AD" clId="Web-{25754CB7-F0E3-D68A-74D0-4A194A086CE7}" dt="2022-05-12T08:19:54.889" v="176"/>
          <ac:spMkLst>
            <pc:docMk/>
            <pc:sldMk cId="3284650751" sldId="288"/>
            <ac:spMk id="9" creationId="{658E22B8-397A-4CD6-AD5D-CEE8DFE4D948}"/>
          </ac:spMkLst>
        </pc:spChg>
        <pc:spChg chg="add del mod">
          <ac:chgData name="kaan.kocaturk" userId="S::kaan.kocaturk@bahcesehir.edu.tr::fe4747b8-347c-4664-862e-16e9fd250347" providerId="AD" clId="Web-{25754CB7-F0E3-D68A-74D0-4A194A086CE7}" dt="2022-05-12T08:19:43.342" v="171"/>
          <ac:spMkLst>
            <pc:docMk/>
            <pc:sldMk cId="3284650751" sldId="288"/>
            <ac:spMk id="10" creationId="{7ADD57BC-D9BD-7A0B-DDAB-2D0F3128E54E}"/>
          </ac:spMkLst>
        </pc:spChg>
        <pc:spChg chg="add mod">
          <ac:chgData name="kaan.kocaturk" userId="S::kaan.kocaturk@bahcesehir.edu.tr::fe4747b8-347c-4664-862e-16e9fd250347" providerId="AD" clId="Web-{25754CB7-F0E3-D68A-74D0-4A194A086CE7}" dt="2022-05-12T08:40:00.531" v="193" actId="20577"/>
          <ac:spMkLst>
            <pc:docMk/>
            <pc:sldMk cId="3284650751" sldId="288"/>
            <ac:spMk id="13" creationId="{09E866D7-D256-9A60-49BA-0011054FA943}"/>
          </ac:spMkLst>
        </pc:spChg>
        <pc:picChg chg="add mod">
          <ac:chgData name="kaan.kocaturk" userId="S::kaan.kocaturk@bahcesehir.edu.tr::fe4747b8-347c-4664-862e-16e9fd250347" providerId="AD" clId="Web-{25754CB7-F0E3-D68A-74D0-4A194A086CE7}" dt="2022-05-12T08:43:49.051" v="222" actId="1076"/>
          <ac:picMkLst>
            <pc:docMk/>
            <pc:sldMk cId="3284650751" sldId="288"/>
            <ac:picMk id="2" creationId="{83A64CCE-8D58-41DF-B930-31575221D824}"/>
          </ac:picMkLst>
        </pc:picChg>
        <pc:picChg chg="add mod">
          <ac:chgData name="kaan.kocaturk" userId="S::kaan.kocaturk@bahcesehir.edu.tr::fe4747b8-347c-4664-862e-16e9fd250347" providerId="AD" clId="Web-{25754CB7-F0E3-D68A-74D0-4A194A086CE7}" dt="2022-05-12T08:44:43.505" v="225" actId="1076"/>
          <ac:picMkLst>
            <pc:docMk/>
            <pc:sldMk cId="3284650751" sldId="288"/>
            <ac:picMk id="3" creationId="{54F7052B-B252-D731-9318-441FD86CE369}"/>
          </ac:picMkLst>
        </pc:picChg>
        <pc:picChg chg="del">
          <ac:chgData name="kaan.kocaturk" userId="S::kaan.kocaturk@bahcesehir.edu.tr::fe4747b8-347c-4664-862e-16e9fd250347" providerId="AD" clId="Web-{25754CB7-F0E3-D68A-74D0-4A194A086CE7}" dt="2022-05-12T08:19:50.561" v="174"/>
          <ac:picMkLst>
            <pc:docMk/>
            <pc:sldMk cId="3284650751" sldId="288"/>
            <ac:picMk id="6" creationId="{A0BA7A2A-165A-481E-952E-A2C17290DBD2}"/>
          </ac:picMkLst>
        </pc:picChg>
        <pc:picChg chg="del">
          <ac:chgData name="kaan.kocaturk" userId="S::kaan.kocaturk@bahcesehir.edu.tr::fe4747b8-347c-4664-862e-16e9fd250347" providerId="AD" clId="Web-{25754CB7-F0E3-D68A-74D0-4A194A086CE7}" dt="2022-05-12T08:19:48.748" v="173"/>
          <ac:picMkLst>
            <pc:docMk/>
            <pc:sldMk cId="3284650751" sldId="288"/>
            <ac:picMk id="7" creationId="{0F5B37D9-7C0B-4EA4-9A3E-DD46750DB4E2}"/>
          </ac:picMkLst>
        </pc:picChg>
        <pc:picChg chg="del">
          <ac:chgData name="kaan.kocaturk" userId="S::kaan.kocaturk@bahcesehir.edu.tr::fe4747b8-347c-4664-862e-16e9fd250347" providerId="AD" clId="Web-{25754CB7-F0E3-D68A-74D0-4A194A086CE7}" dt="2022-05-12T08:19:51.826" v="175"/>
          <ac:picMkLst>
            <pc:docMk/>
            <pc:sldMk cId="3284650751" sldId="288"/>
            <ac:picMk id="8" creationId="{6DF329BA-998C-4965-9D8C-147503F4F71F}"/>
          </ac:picMkLst>
        </pc:picChg>
        <pc:picChg chg="del">
          <ac:chgData name="kaan.kocaturk" userId="S::kaan.kocaturk@bahcesehir.edu.tr::fe4747b8-347c-4664-862e-16e9fd250347" providerId="AD" clId="Web-{25754CB7-F0E3-D68A-74D0-4A194A086CE7}" dt="2022-05-12T08:19:56.827" v="177"/>
          <ac:picMkLst>
            <pc:docMk/>
            <pc:sldMk cId="3284650751" sldId="288"/>
            <ac:picMk id="11" creationId="{12115805-2FB9-418A-B49E-BD559051D4E0}"/>
          </ac:picMkLst>
        </pc:picChg>
        <pc:picChg chg="del">
          <ac:chgData name="kaan.kocaturk" userId="S::kaan.kocaturk@bahcesehir.edu.tr::fe4747b8-347c-4664-862e-16e9fd250347" providerId="AD" clId="Web-{25754CB7-F0E3-D68A-74D0-4A194A086CE7}" dt="2022-05-12T08:19:57.639" v="178"/>
          <ac:picMkLst>
            <pc:docMk/>
            <pc:sldMk cId="3284650751" sldId="288"/>
            <ac:picMk id="12" creationId="{A8F827AD-2F89-41C9-9436-743455A73DC6}"/>
          </ac:picMkLst>
        </pc:picChg>
      </pc:sldChg>
      <pc:sldChg chg="addSp delSp modSp">
        <pc:chgData name="kaan.kocaturk" userId="S::kaan.kocaturk@bahcesehir.edu.tr::fe4747b8-347c-4664-862e-16e9fd250347" providerId="AD" clId="Web-{25754CB7-F0E3-D68A-74D0-4A194A086CE7}" dt="2022-05-12T09:06:55.308" v="392" actId="1076"/>
        <pc:sldMkLst>
          <pc:docMk/>
          <pc:sldMk cId="1907376504" sldId="289"/>
        </pc:sldMkLst>
        <pc:spChg chg="mod">
          <ac:chgData name="kaan.kocaturk" userId="S::kaan.kocaturk@bahcesehir.edu.tr::fe4747b8-347c-4664-862e-16e9fd250347" providerId="AD" clId="Web-{25754CB7-F0E3-D68A-74D0-4A194A086CE7}" dt="2022-05-12T09:03:58.805" v="363" actId="20577"/>
          <ac:spMkLst>
            <pc:docMk/>
            <pc:sldMk cId="1907376504" sldId="289"/>
            <ac:spMk id="2" creationId="{2E5919D3-B93E-4ABE-B6B0-520B6A6FB2E9}"/>
          </ac:spMkLst>
        </pc:spChg>
        <pc:spChg chg="del">
          <ac:chgData name="kaan.kocaturk" userId="S::kaan.kocaturk@bahcesehir.edu.tr::fe4747b8-347c-4664-862e-16e9fd250347" providerId="AD" clId="Web-{25754CB7-F0E3-D68A-74D0-4A194A086CE7}" dt="2022-05-12T09:03:58.915" v="364"/>
          <ac:spMkLst>
            <pc:docMk/>
            <pc:sldMk cId="1907376504" sldId="289"/>
            <ac:spMk id="3" creationId="{51D99327-F9A5-4120-AEB5-EE6EE590D375}"/>
          </ac:spMkLst>
        </pc:spChg>
        <pc:spChg chg="add del mod">
          <ac:chgData name="kaan.kocaturk" userId="S::kaan.kocaturk@bahcesehir.edu.tr::fe4747b8-347c-4664-862e-16e9fd250347" providerId="AD" clId="Web-{25754CB7-F0E3-D68A-74D0-4A194A086CE7}" dt="2022-05-12T09:05:05.385" v="369"/>
          <ac:spMkLst>
            <pc:docMk/>
            <pc:sldMk cId="1907376504" sldId="289"/>
            <ac:spMk id="8" creationId="{3716D1B0-0E09-4477-9CD1-AC3985AA403B}"/>
          </ac:spMkLst>
        </pc:spChg>
        <pc:spChg chg="add del mod">
          <ac:chgData name="kaan.kocaturk" userId="S::kaan.kocaturk@bahcesehir.edu.tr::fe4747b8-347c-4664-862e-16e9fd250347" providerId="AD" clId="Web-{25754CB7-F0E3-D68A-74D0-4A194A086CE7}" dt="2022-05-12T09:05:07.885" v="370"/>
          <ac:spMkLst>
            <pc:docMk/>
            <pc:sldMk cId="1907376504" sldId="289"/>
            <ac:spMk id="10" creationId="{5E3652EA-B4C7-1D68-1B3E-567856BC26FC}"/>
          </ac:spMkLst>
        </pc:spChg>
        <pc:spChg chg="add mod">
          <ac:chgData name="kaan.kocaturk" userId="S::kaan.kocaturk@bahcesehir.edu.tr::fe4747b8-347c-4664-862e-16e9fd250347" providerId="AD" clId="Web-{25754CB7-F0E3-D68A-74D0-4A194A086CE7}" dt="2022-05-12T09:05:32.838" v="378" actId="14100"/>
          <ac:spMkLst>
            <pc:docMk/>
            <pc:sldMk cId="1907376504" sldId="289"/>
            <ac:spMk id="11" creationId="{A935D462-009F-EC05-ADD5-79E65768B77A}"/>
          </ac:spMkLst>
        </pc:spChg>
        <pc:spChg chg="add mod">
          <ac:chgData name="kaan.kocaturk" userId="S::kaan.kocaturk@bahcesehir.edu.tr::fe4747b8-347c-4664-862e-16e9fd250347" providerId="AD" clId="Web-{25754CB7-F0E3-D68A-74D0-4A194A086CE7}" dt="2022-05-12T09:06:41.324" v="389" actId="14100"/>
          <ac:spMkLst>
            <pc:docMk/>
            <pc:sldMk cId="1907376504" sldId="289"/>
            <ac:spMk id="13" creationId="{8BF36DA0-9626-2BDA-3DE3-A5CC84D5AE61}"/>
          </ac:spMkLst>
        </pc:spChg>
        <pc:picChg chg="del">
          <ac:chgData name="kaan.kocaturk" userId="S::kaan.kocaturk@bahcesehir.edu.tr::fe4747b8-347c-4664-862e-16e9fd250347" providerId="AD" clId="Web-{25754CB7-F0E3-D68A-74D0-4A194A086CE7}" dt="2022-05-12T09:04:08.056" v="366"/>
          <ac:picMkLst>
            <pc:docMk/>
            <pc:sldMk cId="1907376504" sldId="289"/>
            <ac:picMk id="5" creationId="{135E1F32-A639-46AD-8B02-A1739171332C}"/>
          </ac:picMkLst>
        </pc:picChg>
        <pc:picChg chg="del">
          <ac:chgData name="kaan.kocaturk" userId="S::kaan.kocaturk@bahcesehir.edu.tr::fe4747b8-347c-4664-862e-16e9fd250347" providerId="AD" clId="Web-{25754CB7-F0E3-D68A-74D0-4A194A086CE7}" dt="2022-05-12T09:04:05.993" v="365"/>
          <ac:picMkLst>
            <pc:docMk/>
            <pc:sldMk cId="1907376504" sldId="289"/>
            <ac:picMk id="6" creationId="{812C920E-FC1C-45EF-AD99-42B5B3ECE1CA}"/>
          </ac:picMkLst>
        </pc:picChg>
        <pc:picChg chg="add mod">
          <ac:chgData name="kaan.kocaturk" userId="S::kaan.kocaturk@bahcesehir.edu.tr::fe4747b8-347c-4664-862e-16e9fd250347" providerId="AD" clId="Web-{25754CB7-F0E3-D68A-74D0-4A194A086CE7}" dt="2022-05-12T09:05:55.807" v="383" actId="1076"/>
          <ac:picMkLst>
            <pc:docMk/>
            <pc:sldMk cId="1907376504" sldId="289"/>
            <ac:picMk id="12" creationId="{CFC3B204-7DC5-14F1-CD02-69E2E7944E75}"/>
          </ac:picMkLst>
        </pc:picChg>
        <pc:picChg chg="add mod">
          <ac:chgData name="kaan.kocaturk" userId="S::kaan.kocaturk@bahcesehir.edu.tr::fe4747b8-347c-4664-862e-16e9fd250347" providerId="AD" clId="Web-{25754CB7-F0E3-D68A-74D0-4A194A086CE7}" dt="2022-05-12T09:06:55.308" v="392" actId="1076"/>
          <ac:picMkLst>
            <pc:docMk/>
            <pc:sldMk cId="1907376504" sldId="289"/>
            <ac:picMk id="14" creationId="{DC4A2D28-929D-6C61-21C5-E2899F7DED8B}"/>
          </ac:picMkLst>
        </pc:picChg>
      </pc:sldChg>
      <pc:sldChg chg="del">
        <pc:chgData name="kaan.kocaturk" userId="S::kaan.kocaturk@bahcesehir.edu.tr::fe4747b8-347c-4664-862e-16e9fd250347" providerId="AD" clId="Web-{25754CB7-F0E3-D68A-74D0-4A194A086CE7}" dt="2022-05-12T11:10:22.511" v="394"/>
        <pc:sldMkLst>
          <pc:docMk/>
          <pc:sldMk cId="2120094198" sldId="290"/>
        </pc:sldMkLst>
      </pc:sldChg>
      <pc:sldChg chg="del">
        <pc:chgData name="kaan.kocaturk" userId="S::kaan.kocaturk@bahcesehir.edu.tr::fe4747b8-347c-4664-862e-16e9fd250347" providerId="AD" clId="Web-{25754CB7-F0E3-D68A-74D0-4A194A086CE7}" dt="2022-05-12T11:10:20.120" v="393"/>
        <pc:sldMkLst>
          <pc:docMk/>
          <pc:sldMk cId="3255906963" sldId="291"/>
        </pc:sldMkLst>
      </pc:sldChg>
      <pc:sldChg chg="modSp">
        <pc:chgData name="kaan.kocaturk" userId="S::kaan.kocaturk@bahcesehir.edu.tr::fe4747b8-347c-4664-862e-16e9fd250347" providerId="AD" clId="Web-{25754CB7-F0E3-D68A-74D0-4A194A086CE7}" dt="2022-05-12T11:11:55.106" v="405" actId="20577"/>
        <pc:sldMkLst>
          <pc:docMk/>
          <pc:sldMk cId="1897665922" sldId="292"/>
        </pc:sldMkLst>
        <pc:spChg chg="mod">
          <ac:chgData name="kaan.kocaturk" userId="S::kaan.kocaturk@bahcesehir.edu.tr::fe4747b8-347c-4664-862e-16e9fd250347" providerId="AD" clId="Web-{25754CB7-F0E3-D68A-74D0-4A194A086CE7}" dt="2022-05-12T11:11:55.106" v="405" actId="20577"/>
          <ac:spMkLst>
            <pc:docMk/>
            <pc:sldMk cId="1897665922" sldId="292"/>
            <ac:spMk id="3" creationId="{AA9C03E6-5B46-401E-B0D4-7937478E6FCD}"/>
          </ac:spMkLst>
        </pc:spChg>
      </pc:sldChg>
      <pc:sldChg chg="addSp delSp modSp">
        <pc:chgData name="kaan.kocaturk" userId="S::kaan.kocaturk@bahcesehir.edu.tr::fe4747b8-347c-4664-862e-16e9fd250347" providerId="AD" clId="Web-{25754CB7-F0E3-D68A-74D0-4A194A086CE7}" dt="2022-05-12T07:57:02.588" v="77" actId="1076"/>
        <pc:sldMkLst>
          <pc:docMk/>
          <pc:sldMk cId="4070081009" sldId="294"/>
        </pc:sldMkLst>
        <pc:spChg chg="mod">
          <ac:chgData name="kaan.kocaturk" userId="S::kaan.kocaturk@bahcesehir.edu.tr::fe4747b8-347c-4664-862e-16e9fd250347" providerId="AD" clId="Web-{25754CB7-F0E3-D68A-74D0-4A194A086CE7}" dt="2022-05-12T07:51:53.486" v="25" actId="20577"/>
          <ac:spMkLst>
            <pc:docMk/>
            <pc:sldMk cId="4070081009" sldId="294"/>
            <ac:spMk id="2" creationId="{A2BBC8F1-EC2D-4ABA-95B9-2E9015BA39AB}"/>
          </ac:spMkLst>
        </pc:spChg>
        <pc:spChg chg="add del mod">
          <ac:chgData name="kaan.kocaturk" userId="S::kaan.kocaturk@bahcesehir.edu.tr::fe4747b8-347c-4664-862e-16e9fd250347" providerId="AD" clId="Web-{25754CB7-F0E3-D68A-74D0-4A194A086CE7}" dt="2022-05-12T07:52:20.049" v="27"/>
          <ac:spMkLst>
            <pc:docMk/>
            <pc:sldMk cId="4070081009" sldId="294"/>
            <ac:spMk id="8" creationId="{1EE8A688-CC3C-0398-3020-9E0548FC7D4B}"/>
          </ac:spMkLst>
        </pc:spChg>
        <pc:spChg chg="add mod">
          <ac:chgData name="kaan.kocaturk" userId="S::kaan.kocaturk@bahcesehir.edu.tr::fe4747b8-347c-4664-862e-16e9fd250347" providerId="AD" clId="Web-{25754CB7-F0E3-D68A-74D0-4A194A086CE7}" dt="2022-05-12T07:53:39.911" v="65" actId="20577"/>
          <ac:spMkLst>
            <pc:docMk/>
            <pc:sldMk cId="4070081009" sldId="294"/>
            <ac:spMk id="10" creationId="{600C4693-6A3E-6872-4426-E63FFA85B390}"/>
          </ac:spMkLst>
        </pc:spChg>
        <pc:spChg chg="add del mod">
          <ac:chgData name="kaan.kocaturk" userId="S::kaan.kocaturk@bahcesehir.edu.tr::fe4747b8-347c-4664-862e-16e9fd250347" providerId="AD" clId="Web-{25754CB7-F0E3-D68A-74D0-4A194A086CE7}" dt="2022-05-12T07:55:50.430" v="75"/>
          <ac:spMkLst>
            <pc:docMk/>
            <pc:sldMk cId="4070081009" sldId="294"/>
            <ac:spMk id="12" creationId="{C9CFE005-BF45-7817-6CCB-3E8F9B1FAB55}"/>
          </ac:spMkLst>
        </pc:spChg>
        <pc:picChg chg="del">
          <ac:chgData name="kaan.kocaturk" userId="S::kaan.kocaturk@bahcesehir.edu.tr::fe4747b8-347c-4664-862e-16e9fd250347" providerId="AD" clId="Web-{25754CB7-F0E3-D68A-74D0-4A194A086CE7}" dt="2022-05-12T07:51:53.892" v="26"/>
          <ac:picMkLst>
            <pc:docMk/>
            <pc:sldMk cId="4070081009" sldId="294"/>
            <ac:picMk id="5" creationId="{DD450E63-CBFC-41CD-B1DC-1BA62CC7F1D1}"/>
          </ac:picMkLst>
        </pc:picChg>
        <pc:picChg chg="del">
          <ac:chgData name="kaan.kocaturk" userId="S::kaan.kocaturk@bahcesehir.edu.tr::fe4747b8-347c-4664-862e-16e9fd250347" providerId="AD" clId="Web-{25754CB7-F0E3-D68A-74D0-4A194A086CE7}" dt="2022-05-12T07:52:21.971" v="28"/>
          <ac:picMkLst>
            <pc:docMk/>
            <pc:sldMk cId="4070081009" sldId="294"/>
            <ac:picMk id="6" creationId="{D1323002-B4CB-4571-9418-FE12C89F411B}"/>
          </ac:picMkLst>
        </pc:picChg>
        <pc:picChg chg="del">
          <ac:chgData name="kaan.kocaturk" userId="S::kaan.kocaturk@bahcesehir.edu.tr::fe4747b8-347c-4664-862e-16e9fd250347" providerId="AD" clId="Web-{25754CB7-F0E3-D68A-74D0-4A194A086CE7}" dt="2022-05-12T07:52:23.409" v="29"/>
          <ac:picMkLst>
            <pc:docMk/>
            <pc:sldMk cId="4070081009" sldId="294"/>
            <ac:picMk id="7" creationId="{AE1F1E8D-F811-4BAD-8B1A-1D844716FB46}"/>
          </ac:picMkLst>
        </pc:picChg>
        <pc:picChg chg="add mod">
          <ac:chgData name="kaan.kocaturk" userId="S::kaan.kocaturk@bahcesehir.edu.tr::fe4747b8-347c-4664-862e-16e9fd250347" providerId="AD" clId="Web-{25754CB7-F0E3-D68A-74D0-4A194A086CE7}" dt="2022-05-12T07:55:38.726" v="70" actId="1076"/>
          <ac:picMkLst>
            <pc:docMk/>
            <pc:sldMk cId="4070081009" sldId="294"/>
            <ac:picMk id="11" creationId="{F907E982-F215-80C7-7BCD-672D45DA91DD}"/>
          </ac:picMkLst>
        </pc:picChg>
        <pc:picChg chg="add mod">
          <ac:chgData name="kaan.kocaturk" userId="S::kaan.kocaturk@bahcesehir.edu.tr::fe4747b8-347c-4664-862e-16e9fd250347" providerId="AD" clId="Web-{25754CB7-F0E3-D68A-74D0-4A194A086CE7}" dt="2022-05-12T07:55:45.601" v="73" actId="1076"/>
          <ac:picMkLst>
            <pc:docMk/>
            <pc:sldMk cId="4070081009" sldId="294"/>
            <ac:picMk id="13" creationId="{3546FADB-FAC2-CDD6-9CA1-CB5574910369}"/>
          </ac:picMkLst>
        </pc:picChg>
        <pc:picChg chg="add mod">
          <ac:chgData name="kaan.kocaturk" userId="S::kaan.kocaturk@bahcesehir.edu.tr::fe4747b8-347c-4664-862e-16e9fd250347" providerId="AD" clId="Web-{25754CB7-F0E3-D68A-74D0-4A194A086CE7}" dt="2022-05-12T07:57:02.588" v="77" actId="1076"/>
          <ac:picMkLst>
            <pc:docMk/>
            <pc:sldMk cId="4070081009" sldId="294"/>
            <ac:picMk id="14" creationId="{1E51B0E5-80F8-4CAC-AE33-804A9A4AC038}"/>
          </ac:picMkLst>
        </pc:picChg>
      </pc:sldChg>
      <pc:sldChg chg="modSp new del">
        <pc:chgData name="kaan.kocaturk" userId="S::kaan.kocaturk@bahcesehir.edu.tr::fe4747b8-347c-4664-862e-16e9fd250347" providerId="AD" clId="Web-{25754CB7-F0E3-D68A-74D0-4A194A086CE7}" dt="2022-05-12T08:19:29.482" v="169"/>
        <pc:sldMkLst>
          <pc:docMk/>
          <pc:sldMk cId="1162610854" sldId="295"/>
        </pc:sldMkLst>
        <pc:spChg chg="mod">
          <ac:chgData name="kaan.kocaturk" userId="S::kaan.kocaturk@bahcesehir.edu.tr::fe4747b8-347c-4664-862e-16e9fd250347" providerId="AD" clId="Web-{25754CB7-F0E3-D68A-74D0-4A194A086CE7}" dt="2022-05-12T08:19:27.513" v="168" actId="20577"/>
          <ac:spMkLst>
            <pc:docMk/>
            <pc:sldMk cId="1162610854" sldId="295"/>
            <ac:spMk id="2" creationId="{F9966CD8-E996-FAA7-C6AE-932F29D919B0}"/>
          </ac:spMkLst>
        </pc:spChg>
      </pc:sldChg>
      <pc:sldChg chg="addSp delSp modSp add ord replId">
        <pc:chgData name="kaan.kocaturk" userId="S::kaan.kocaturk@bahcesehir.edu.tr::fe4747b8-347c-4664-862e-16e9fd250347" providerId="AD" clId="Web-{25754CB7-F0E3-D68A-74D0-4A194A086CE7}" dt="2022-05-12T08:46:03.740" v="235" actId="20577"/>
        <pc:sldMkLst>
          <pc:docMk/>
          <pc:sldMk cId="2244366919" sldId="295"/>
        </pc:sldMkLst>
        <pc:spChg chg="add del mod">
          <ac:chgData name="kaan.kocaturk" userId="S::kaan.kocaturk@bahcesehir.edu.tr::fe4747b8-347c-4664-862e-16e9fd250347" providerId="AD" clId="Web-{25754CB7-F0E3-D68A-74D0-4A194A086CE7}" dt="2022-05-12T08:46:03.740" v="235" actId="20577"/>
          <ac:spMkLst>
            <pc:docMk/>
            <pc:sldMk cId="2244366919" sldId="295"/>
            <ac:spMk id="2" creationId="{8F50AE4A-EB87-414E-9485-1721B0C60D30}"/>
          </ac:spMkLst>
        </pc:spChg>
        <pc:spChg chg="add del mod">
          <ac:chgData name="kaan.kocaturk" userId="S::kaan.kocaturk@bahcesehir.edu.tr::fe4747b8-347c-4664-862e-16e9fd250347" providerId="AD" clId="Web-{25754CB7-F0E3-D68A-74D0-4A194A086CE7}" dt="2022-05-12T08:45:58.146" v="233"/>
          <ac:spMkLst>
            <pc:docMk/>
            <pc:sldMk cId="2244366919" sldId="295"/>
            <ac:spMk id="14" creationId="{29AB2AAC-DC8F-87F6-1691-033363EF6B7C}"/>
          </ac:spMkLst>
        </pc:spChg>
        <pc:picChg chg="del">
          <ac:chgData name="kaan.kocaturk" userId="S::kaan.kocaturk@bahcesehir.edu.tr::fe4747b8-347c-4664-862e-16e9fd250347" providerId="AD" clId="Web-{25754CB7-F0E3-D68A-74D0-4A194A086CE7}" dt="2022-05-12T08:42:55.550" v="214"/>
          <ac:picMkLst>
            <pc:docMk/>
            <pc:sldMk cId="2244366919" sldId="295"/>
            <ac:picMk id="3" creationId="{FDEB6E21-1705-BBCB-CE04-25904E6D9E94}"/>
          </ac:picMkLst>
        </pc:picChg>
        <pc:picChg chg="del">
          <ac:chgData name="kaan.kocaturk" userId="S::kaan.kocaturk@bahcesehir.edu.tr::fe4747b8-347c-4664-862e-16e9fd250347" providerId="AD" clId="Web-{25754CB7-F0E3-D68A-74D0-4A194A086CE7}" dt="2022-05-12T08:43:34.894" v="220"/>
          <ac:picMkLst>
            <pc:docMk/>
            <pc:sldMk cId="2244366919" sldId="295"/>
            <ac:picMk id="6" creationId="{12E3A6A3-637D-4C2B-732C-9FEA768A8B21}"/>
          </ac:picMkLst>
        </pc:picChg>
        <pc:picChg chg="del">
          <ac:chgData name="kaan.kocaturk" userId="S::kaan.kocaturk@bahcesehir.edu.tr::fe4747b8-347c-4664-862e-16e9fd250347" providerId="AD" clId="Web-{25754CB7-F0E3-D68A-74D0-4A194A086CE7}" dt="2022-05-12T08:45:27.974" v="230"/>
          <ac:picMkLst>
            <pc:docMk/>
            <pc:sldMk cId="2244366919" sldId="295"/>
            <ac:picMk id="9" creationId="{6A5148DA-5219-210E-BA0C-0DF5E8DA5D3D}"/>
          </ac:picMkLst>
        </pc:picChg>
        <pc:picChg chg="add mod">
          <ac:chgData name="kaan.kocaturk" userId="S::kaan.kocaturk@bahcesehir.edu.tr::fe4747b8-347c-4664-862e-16e9fd250347" providerId="AD" clId="Web-{25754CB7-F0E3-D68A-74D0-4A194A086CE7}" dt="2022-05-12T08:42:59.034" v="215" actId="1076"/>
          <ac:picMkLst>
            <pc:docMk/>
            <pc:sldMk cId="2244366919" sldId="295"/>
            <ac:picMk id="10" creationId="{7EB97661-D235-A0B6-B078-B5126AA78B8B}"/>
          </ac:picMkLst>
        </pc:picChg>
        <pc:picChg chg="add mod">
          <ac:chgData name="kaan.kocaturk" userId="S::kaan.kocaturk@bahcesehir.edu.tr::fe4747b8-347c-4664-862e-16e9fd250347" providerId="AD" clId="Web-{25754CB7-F0E3-D68A-74D0-4A194A086CE7}" dt="2022-05-12T08:43:37.332" v="221" actId="1076"/>
          <ac:picMkLst>
            <pc:docMk/>
            <pc:sldMk cId="2244366919" sldId="295"/>
            <ac:picMk id="11" creationId="{27D2F2F0-7F37-5567-B055-9C85D2C9B240}"/>
          </ac:picMkLst>
        </pc:picChg>
        <pc:picChg chg="add mod">
          <ac:chgData name="kaan.kocaturk" userId="S::kaan.kocaturk@bahcesehir.edu.tr::fe4747b8-347c-4664-862e-16e9fd250347" providerId="AD" clId="Web-{25754CB7-F0E3-D68A-74D0-4A194A086CE7}" dt="2022-05-12T08:45:33.302" v="231" actId="1076"/>
          <ac:picMkLst>
            <pc:docMk/>
            <pc:sldMk cId="2244366919" sldId="295"/>
            <ac:picMk id="12" creationId="{14A2CFD7-1EA5-96AE-7296-A34992D06009}"/>
          </ac:picMkLst>
        </pc:picChg>
      </pc:sldChg>
      <pc:sldChg chg="addSp delSp modSp add ord replId">
        <pc:chgData name="kaan.kocaturk" userId="S::kaan.kocaturk@bahcesehir.edu.tr::fe4747b8-347c-4664-862e-16e9fd250347" providerId="AD" clId="Web-{25754CB7-F0E3-D68A-74D0-4A194A086CE7}" dt="2022-05-12T08:49:18.712" v="251" actId="1076"/>
        <pc:sldMkLst>
          <pc:docMk/>
          <pc:sldMk cId="2468773943" sldId="296"/>
        </pc:sldMkLst>
        <pc:picChg chg="del">
          <ac:chgData name="kaan.kocaturk" userId="S::kaan.kocaturk@bahcesehir.edu.tr::fe4747b8-347c-4664-862e-16e9fd250347" providerId="AD" clId="Web-{25754CB7-F0E3-D68A-74D0-4A194A086CE7}" dt="2022-05-12T08:47:37.070" v="245"/>
          <ac:picMkLst>
            <pc:docMk/>
            <pc:sldMk cId="2468773943" sldId="296"/>
            <ac:picMk id="2" creationId="{83A64CCE-8D58-41DF-B930-31575221D824}"/>
          </ac:picMkLst>
        </pc:picChg>
        <pc:picChg chg="del">
          <ac:chgData name="kaan.kocaturk" userId="S::kaan.kocaturk@bahcesehir.edu.tr::fe4747b8-347c-4664-862e-16e9fd250347" providerId="AD" clId="Web-{25754CB7-F0E3-D68A-74D0-4A194A086CE7}" dt="2022-05-12T08:48:45.524" v="248"/>
          <ac:picMkLst>
            <pc:docMk/>
            <pc:sldMk cId="2468773943" sldId="296"/>
            <ac:picMk id="3" creationId="{54F7052B-B252-D731-9318-441FD86CE369}"/>
          </ac:picMkLst>
        </pc:picChg>
        <pc:picChg chg="add mod">
          <ac:chgData name="kaan.kocaturk" userId="S::kaan.kocaturk@bahcesehir.edu.tr::fe4747b8-347c-4664-862e-16e9fd250347" providerId="AD" clId="Web-{25754CB7-F0E3-D68A-74D0-4A194A086CE7}" dt="2022-05-12T08:47:42.851" v="246" actId="1076"/>
          <ac:picMkLst>
            <pc:docMk/>
            <pc:sldMk cId="2468773943" sldId="296"/>
            <ac:picMk id="5" creationId="{1CAA3AD6-AB66-C739-0B91-CA49D37838FC}"/>
          </ac:picMkLst>
        </pc:picChg>
        <pc:picChg chg="add mod">
          <ac:chgData name="kaan.kocaturk" userId="S::kaan.kocaturk@bahcesehir.edu.tr::fe4747b8-347c-4664-862e-16e9fd250347" providerId="AD" clId="Web-{25754CB7-F0E3-D68A-74D0-4A194A086CE7}" dt="2022-05-12T08:49:18.712" v="251" actId="1076"/>
          <ac:picMkLst>
            <pc:docMk/>
            <pc:sldMk cId="2468773943" sldId="296"/>
            <ac:picMk id="6" creationId="{4DB11886-6559-B966-6EC3-2F1EFEAC7D2B}"/>
          </ac:picMkLst>
        </pc:picChg>
      </pc:sldChg>
      <pc:sldChg chg="add del replId">
        <pc:chgData name="kaan.kocaturk" userId="S::kaan.kocaturk@bahcesehir.edu.tr::fe4747b8-347c-4664-862e-16e9fd250347" providerId="AD" clId="Web-{25754CB7-F0E3-D68A-74D0-4A194A086CE7}" dt="2022-05-12T08:49:38.697" v="253"/>
        <pc:sldMkLst>
          <pc:docMk/>
          <pc:sldMk cId="1202700753" sldId="297"/>
        </pc:sldMkLst>
      </pc:sldChg>
      <pc:sldChg chg="addSp delSp modSp add ord replId">
        <pc:chgData name="kaan.kocaturk" userId="S::kaan.kocaturk@bahcesehir.edu.tr::fe4747b8-347c-4664-862e-16e9fd250347" providerId="AD" clId="Web-{25754CB7-F0E3-D68A-74D0-4A194A086CE7}" dt="2022-05-12T08:54:52.265" v="305"/>
        <pc:sldMkLst>
          <pc:docMk/>
          <pc:sldMk cId="4226127922" sldId="297"/>
        </pc:sldMkLst>
        <pc:spChg chg="mod">
          <ac:chgData name="kaan.kocaturk" userId="S::kaan.kocaturk@bahcesehir.edu.tr::fe4747b8-347c-4664-862e-16e9fd250347" providerId="AD" clId="Web-{25754CB7-F0E3-D68A-74D0-4A194A086CE7}" dt="2022-05-12T08:51:16.902" v="282" actId="20577"/>
          <ac:spMkLst>
            <pc:docMk/>
            <pc:sldMk cId="4226127922" sldId="297"/>
            <ac:spMk id="2" creationId="{8F50AE4A-EB87-414E-9485-1721B0C60D30}"/>
          </ac:spMkLst>
        </pc:spChg>
        <pc:spChg chg="add del">
          <ac:chgData name="kaan.kocaturk" userId="S::kaan.kocaturk@bahcesehir.edu.tr::fe4747b8-347c-4664-862e-16e9fd250347" providerId="AD" clId="Web-{25754CB7-F0E3-D68A-74D0-4A194A086CE7}" dt="2022-05-12T08:54:52.265" v="305"/>
          <ac:spMkLst>
            <pc:docMk/>
            <pc:sldMk cId="4226127922" sldId="297"/>
            <ac:spMk id="15" creationId="{F4252903-04E2-393C-096F-354B47F37126}"/>
          </ac:spMkLst>
        </pc:spChg>
        <pc:spChg chg="add del mod">
          <ac:chgData name="kaan.kocaturk" userId="S::kaan.kocaturk@bahcesehir.edu.tr::fe4747b8-347c-4664-862e-16e9fd250347" providerId="AD" clId="Web-{25754CB7-F0E3-D68A-74D0-4A194A086CE7}" dt="2022-05-12T08:54:49.999" v="304"/>
          <ac:spMkLst>
            <pc:docMk/>
            <pc:sldMk cId="4226127922" sldId="297"/>
            <ac:spMk id="16" creationId="{8A72F415-D83B-35D2-8444-D8C520CCD4A7}"/>
          </ac:spMkLst>
        </pc:spChg>
        <pc:picChg chg="add mod">
          <ac:chgData name="kaan.kocaturk" userId="S::kaan.kocaturk@bahcesehir.edu.tr::fe4747b8-347c-4664-862e-16e9fd250347" providerId="AD" clId="Web-{25754CB7-F0E3-D68A-74D0-4A194A086CE7}" dt="2022-05-12T08:52:31.559" v="287" actId="1076"/>
          <ac:picMkLst>
            <pc:docMk/>
            <pc:sldMk cId="4226127922" sldId="297"/>
            <ac:picMk id="3" creationId="{A5B1BE8A-E7B5-B23F-747A-640900029E04}"/>
          </ac:picMkLst>
        </pc:picChg>
        <pc:picChg chg="add del mod">
          <ac:chgData name="kaan.kocaturk" userId="S::kaan.kocaturk@bahcesehir.edu.tr::fe4747b8-347c-4664-862e-16e9fd250347" providerId="AD" clId="Web-{25754CB7-F0E3-D68A-74D0-4A194A086CE7}" dt="2022-05-12T08:53:00.279" v="289"/>
          <ac:picMkLst>
            <pc:docMk/>
            <pc:sldMk cId="4226127922" sldId="297"/>
            <ac:picMk id="6" creationId="{5E61BF7F-61B7-010E-88F2-B5577C413E97}"/>
          </ac:picMkLst>
        </pc:picChg>
        <pc:picChg chg="add del mod">
          <ac:chgData name="kaan.kocaturk" userId="S::kaan.kocaturk@bahcesehir.edu.tr::fe4747b8-347c-4664-862e-16e9fd250347" providerId="AD" clId="Web-{25754CB7-F0E3-D68A-74D0-4A194A086CE7}" dt="2022-05-12T08:53:18.591" v="291"/>
          <ac:picMkLst>
            <pc:docMk/>
            <pc:sldMk cId="4226127922" sldId="297"/>
            <ac:picMk id="9" creationId="{CB92ECD4-FD5E-7113-3AED-CCBDD301978D}"/>
          </ac:picMkLst>
        </pc:picChg>
        <pc:picChg chg="del">
          <ac:chgData name="kaan.kocaturk" userId="S::kaan.kocaturk@bahcesehir.edu.tr::fe4747b8-347c-4664-862e-16e9fd250347" providerId="AD" clId="Web-{25754CB7-F0E3-D68A-74D0-4A194A086CE7}" dt="2022-05-12T08:52:28.950" v="286"/>
          <ac:picMkLst>
            <pc:docMk/>
            <pc:sldMk cId="4226127922" sldId="297"/>
            <ac:picMk id="10" creationId="{7EB97661-D235-A0B6-B078-B5126AA78B8B}"/>
          </ac:picMkLst>
        </pc:picChg>
        <pc:picChg chg="del">
          <ac:chgData name="kaan.kocaturk" userId="S::kaan.kocaturk@bahcesehir.edu.tr::fe4747b8-347c-4664-862e-16e9fd250347" providerId="AD" clId="Web-{25754CB7-F0E3-D68A-74D0-4A194A086CE7}" dt="2022-05-12T08:53:47.717" v="295"/>
          <ac:picMkLst>
            <pc:docMk/>
            <pc:sldMk cId="4226127922" sldId="297"/>
            <ac:picMk id="11" creationId="{27D2F2F0-7F37-5567-B055-9C85D2C9B240}"/>
          </ac:picMkLst>
        </pc:picChg>
        <pc:picChg chg="del">
          <ac:chgData name="kaan.kocaturk" userId="S::kaan.kocaturk@bahcesehir.edu.tr::fe4747b8-347c-4664-862e-16e9fd250347" providerId="AD" clId="Web-{25754CB7-F0E3-D68A-74D0-4A194A086CE7}" dt="2022-05-12T08:54:31.921" v="299"/>
          <ac:picMkLst>
            <pc:docMk/>
            <pc:sldMk cId="4226127922" sldId="297"/>
            <ac:picMk id="12" creationId="{14A2CFD7-1EA5-96AE-7296-A34992D06009}"/>
          </ac:picMkLst>
        </pc:picChg>
        <pc:picChg chg="add mod">
          <ac:chgData name="kaan.kocaturk" userId="S::kaan.kocaturk@bahcesehir.edu.tr::fe4747b8-347c-4664-862e-16e9fd250347" providerId="AD" clId="Web-{25754CB7-F0E3-D68A-74D0-4A194A086CE7}" dt="2022-05-12T08:53:52.780" v="296" actId="1076"/>
          <ac:picMkLst>
            <pc:docMk/>
            <pc:sldMk cId="4226127922" sldId="297"/>
            <ac:picMk id="13" creationId="{98214858-0AC2-380F-06D4-F8FEE0BB7E66}"/>
          </ac:picMkLst>
        </pc:picChg>
        <pc:picChg chg="add mod">
          <ac:chgData name="kaan.kocaturk" userId="S::kaan.kocaturk@bahcesehir.edu.tr::fe4747b8-347c-4664-862e-16e9fd250347" providerId="AD" clId="Web-{25754CB7-F0E3-D68A-74D0-4A194A086CE7}" dt="2022-05-12T08:54:38.062" v="300" actId="1076"/>
          <ac:picMkLst>
            <pc:docMk/>
            <pc:sldMk cId="4226127922" sldId="297"/>
            <ac:picMk id="14" creationId="{8D1BEB4D-E61B-3DE2-E6A1-917719F24DF9}"/>
          </ac:picMkLst>
        </pc:picChg>
      </pc:sldChg>
      <pc:sldChg chg="addSp delSp modSp add ord replId">
        <pc:chgData name="kaan.kocaturk" userId="S::kaan.kocaturk@bahcesehir.edu.tr::fe4747b8-347c-4664-862e-16e9fd250347" providerId="AD" clId="Web-{25754CB7-F0E3-D68A-74D0-4A194A086CE7}" dt="2022-05-12T09:01:06.365" v="349" actId="1076"/>
        <pc:sldMkLst>
          <pc:docMk/>
          <pc:sldMk cId="2582498107" sldId="298"/>
        </pc:sldMkLst>
        <pc:picChg chg="add mod">
          <ac:chgData name="kaan.kocaturk" userId="S::kaan.kocaturk@bahcesehir.edu.tr::fe4747b8-347c-4664-862e-16e9fd250347" providerId="AD" clId="Web-{25754CB7-F0E3-D68A-74D0-4A194A086CE7}" dt="2022-05-12T08:56:31.267" v="316" actId="1076"/>
          <ac:picMkLst>
            <pc:docMk/>
            <pc:sldMk cId="2582498107" sldId="298"/>
            <ac:picMk id="2" creationId="{0B9A4E0C-D826-8852-DCEF-8286BC433B4E}"/>
          </ac:picMkLst>
        </pc:picChg>
        <pc:picChg chg="add mod">
          <ac:chgData name="kaan.kocaturk" userId="S::kaan.kocaturk@bahcesehir.edu.tr::fe4747b8-347c-4664-862e-16e9fd250347" providerId="AD" clId="Web-{25754CB7-F0E3-D68A-74D0-4A194A086CE7}" dt="2022-05-12T09:01:06.365" v="349" actId="1076"/>
          <ac:picMkLst>
            <pc:docMk/>
            <pc:sldMk cId="2582498107" sldId="298"/>
            <ac:picMk id="3" creationId="{EA75B42A-9FDA-DAE6-67F6-3C48E687BB13}"/>
          </ac:picMkLst>
        </pc:picChg>
        <pc:picChg chg="del">
          <ac:chgData name="kaan.kocaturk" userId="S::kaan.kocaturk@bahcesehir.edu.tr::fe4747b8-347c-4664-862e-16e9fd250347" providerId="AD" clId="Web-{25754CB7-F0E3-D68A-74D0-4A194A086CE7}" dt="2022-05-12T08:55:15.843" v="308"/>
          <ac:picMkLst>
            <pc:docMk/>
            <pc:sldMk cId="2582498107" sldId="298"/>
            <ac:picMk id="5" creationId="{1CAA3AD6-AB66-C739-0B91-CA49D37838FC}"/>
          </ac:picMkLst>
        </pc:picChg>
        <pc:picChg chg="del">
          <ac:chgData name="kaan.kocaturk" userId="S::kaan.kocaturk@bahcesehir.edu.tr::fe4747b8-347c-4664-862e-16e9fd250347" providerId="AD" clId="Web-{25754CB7-F0E3-D68A-74D0-4A194A086CE7}" dt="2022-05-12T08:56:33.063" v="317"/>
          <ac:picMkLst>
            <pc:docMk/>
            <pc:sldMk cId="2582498107" sldId="298"/>
            <ac:picMk id="6" creationId="{4DB11886-6559-B966-6EC3-2F1EFEAC7D2B}"/>
          </ac:picMkLst>
        </pc:picChg>
      </pc:sldChg>
      <pc:sldChg chg="add del replId">
        <pc:chgData name="kaan.kocaturk" userId="S::kaan.kocaturk@bahcesehir.edu.tr::fe4747b8-347c-4664-862e-16e9fd250347" providerId="AD" clId="Web-{25754CB7-F0E3-D68A-74D0-4A194A086CE7}" dt="2022-05-12T08:50:43.151" v="269"/>
        <pc:sldMkLst>
          <pc:docMk/>
          <pc:sldMk cId="3454712461" sldId="298"/>
        </pc:sldMkLst>
      </pc:sldChg>
      <pc:sldChg chg="add del replId">
        <pc:chgData name="kaan.kocaturk" userId="S::kaan.kocaturk@bahcesehir.edu.tr::fe4747b8-347c-4664-862e-16e9fd250347" providerId="AD" clId="Web-{25754CB7-F0E3-D68A-74D0-4A194A086CE7}" dt="2022-05-12T08:50:26.448" v="266"/>
        <pc:sldMkLst>
          <pc:docMk/>
          <pc:sldMk cId="1305501665" sldId="299"/>
        </pc:sldMkLst>
      </pc:sldChg>
      <pc:sldChg chg="addSp delSp modSp add ord replId">
        <pc:chgData name="kaan.kocaturk" userId="S::kaan.kocaturk@bahcesehir.edu.tr::fe4747b8-347c-4664-862e-16e9fd250347" providerId="AD" clId="Web-{25754CB7-F0E3-D68A-74D0-4A194A086CE7}" dt="2022-05-12T09:00:26.614" v="346" actId="1076"/>
        <pc:sldMkLst>
          <pc:docMk/>
          <pc:sldMk cId="2096458606" sldId="299"/>
        </pc:sldMkLst>
        <pc:spChg chg="mod">
          <ac:chgData name="kaan.kocaturk" userId="S::kaan.kocaturk@bahcesehir.edu.tr::fe4747b8-347c-4664-862e-16e9fd250347" providerId="AD" clId="Web-{25754CB7-F0E3-D68A-74D0-4A194A086CE7}" dt="2022-05-12T08:58:31.597" v="331" actId="20577"/>
          <ac:spMkLst>
            <pc:docMk/>
            <pc:sldMk cId="2096458606" sldId="299"/>
            <ac:spMk id="2" creationId="{8F50AE4A-EB87-414E-9485-1721B0C60D30}"/>
          </ac:spMkLst>
        </pc:spChg>
        <pc:picChg chg="add mod">
          <ac:chgData name="kaan.kocaturk" userId="S::kaan.kocaturk@bahcesehir.edu.tr::fe4747b8-347c-4664-862e-16e9fd250347" providerId="AD" clId="Web-{25754CB7-F0E3-D68A-74D0-4A194A086CE7}" dt="2022-05-12T08:59:20.441" v="335" actId="1076"/>
          <ac:picMkLst>
            <pc:docMk/>
            <pc:sldMk cId="2096458606" sldId="299"/>
            <ac:picMk id="3" creationId="{39A3BC0C-EA6A-2034-A9A8-04175E9B8C43}"/>
          </ac:picMkLst>
        </pc:picChg>
        <pc:picChg chg="add mod">
          <ac:chgData name="kaan.kocaturk" userId="S::kaan.kocaturk@bahcesehir.edu.tr::fe4747b8-347c-4664-862e-16e9fd250347" providerId="AD" clId="Web-{25754CB7-F0E3-D68A-74D0-4A194A086CE7}" dt="2022-05-12T08:59:55.083" v="342" actId="1076"/>
          <ac:picMkLst>
            <pc:docMk/>
            <pc:sldMk cId="2096458606" sldId="299"/>
            <ac:picMk id="6" creationId="{79B43871-CD72-232E-C3F9-13C12F041075}"/>
          </ac:picMkLst>
        </pc:picChg>
        <pc:picChg chg="add mod">
          <ac:chgData name="kaan.kocaturk" userId="S::kaan.kocaturk@bahcesehir.edu.tr::fe4747b8-347c-4664-862e-16e9fd250347" providerId="AD" clId="Web-{25754CB7-F0E3-D68A-74D0-4A194A086CE7}" dt="2022-05-12T09:00:26.614" v="346" actId="1076"/>
          <ac:picMkLst>
            <pc:docMk/>
            <pc:sldMk cId="2096458606" sldId="299"/>
            <ac:picMk id="9" creationId="{A4E77219-8F86-831A-87C3-B953E071C250}"/>
          </ac:picMkLst>
        </pc:picChg>
        <pc:picChg chg="del">
          <ac:chgData name="kaan.kocaturk" userId="S::kaan.kocaturk@bahcesehir.edu.tr::fe4747b8-347c-4664-862e-16e9fd250347" providerId="AD" clId="Web-{25754CB7-F0E3-D68A-74D0-4A194A086CE7}" dt="2022-05-12T08:59:16.613" v="334"/>
          <ac:picMkLst>
            <pc:docMk/>
            <pc:sldMk cId="2096458606" sldId="299"/>
            <ac:picMk id="10" creationId="{7EB97661-D235-A0B6-B078-B5126AA78B8B}"/>
          </ac:picMkLst>
        </pc:picChg>
        <pc:picChg chg="del">
          <ac:chgData name="kaan.kocaturk" userId="S::kaan.kocaturk@bahcesehir.edu.tr::fe4747b8-347c-4664-862e-16e9fd250347" providerId="AD" clId="Web-{25754CB7-F0E3-D68A-74D0-4A194A086CE7}" dt="2022-05-12T08:59:21.832" v="336"/>
          <ac:picMkLst>
            <pc:docMk/>
            <pc:sldMk cId="2096458606" sldId="299"/>
            <ac:picMk id="11" creationId="{27D2F2F0-7F37-5567-B055-9C85D2C9B240}"/>
          </ac:picMkLst>
        </pc:picChg>
        <pc:picChg chg="del">
          <ac:chgData name="kaan.kocaturk" userId="S::kaan.kocaturk@bahcesehir.edu.tr::fe4747b8-347c-4664-862e-16e9fd250347" providerId="AD" clId="Web-{25754CB7-F0E3-D68A-74D0-4A194A086CE7}" dt="2022-05-12T09:00:21.880" v="345"/>
          <ac:picMkLst>
            <pc:docMk/>
            <pc:sldMk cId="2096458606" sldId="299"/>
            <ac:picMk id="12" creationId="{14A2CFD7-1EA5-96AE-7296-A34992D06009}"/>
          </ac:picMkLst>
        </pc:picChg>
      </pc:sldChg>
      <pc:sldChg chg="add del">
        <pc:chgData name="kaan.kocaturk" userId="S::kaan.kocaturk@bahcesehir.edu.tr::fe4747b8-347c-4664-862e-16e9fd250347" providerId="AD" clId="Web-{25754CB7-F0E3-D68A-74D0-4A194A086CE7}" dt="2022-05-12T08:58:15.831" v="324"/>
        <pc:sldMkLst>
          <pc:docMk/>
          <pc:sldMk cId="710141030" sldId="300"/>
        </pc:sldMkLst>
      </pc:sldChg>
      <pc:sldChg chg="addSp delSp modSp add ord replId">
        <pc:chgData name="kaan.kocaturk" userId="S::kaan.kocaturk@bahcesehir.edu.tr::fe4747b8-347c-4664-862e-16e9fd250347" providerId="AD" clId="Web-{25754CB7-F0E3-D68A-74D0-4A194A086CE7}" dt="2022-05-12T09:03:22.774" v="360" actId="14100"/>
        <pc:sldMkLst>
          <pc:docMk/>
          <pc:sldMk cId="2985420018" sldId="300"/>
        </pc:sldMkLst>
        <pc:picChg chg="del">
          <ac:chgData name="kaan.kocaturk" userId="S::kaan.kocaturk@bahcesehir.edu.tr::fe4747b8-347c-4664-862e-16e9fd250347" providerId="AD" clId="Web-{25754CB7-F0E3-D68A-74D0-4A194A086CE7}" dt="2022-05-12T09:02:02.803" v="355"/>
          <ac:picMkLst>
            <pc:docMk/>
            <pc:sldMk cId="2985420018" sldId="300"/>
            <ac:picMk id="2" creationId="{0B9A4E0C-D826-8852-DCEF-8286BC433B4E}"/>
          </ac:picMkLst>
        </pc:picChg>
        <pc:picChg chg="del">
          <ac:chgData name="kaan.kocaturk" userId="S::kaan.kocaturk@bahcesehir.edu.tr::fe4747b8-347c-4664-862e-16e9fd250347" providerId="AD" clId="Web-{25754CB7-F0E3-D68A-74D0-4A194A086CE7}" dt="2022-05-12T09:03:00.601" v="358"/>
          <ac:picMkLst>
            <pc:docMk/>
            <pc:sldMk cId="2985420018" sldId="300"/>
            <ac:picMk id="3" creationId="{EA75B42A-9FDA-DAE6-67F6-3C48E687BB13}"/>
          </ac:picMkLst>
        </pc:picChg>
        <pc:picChg chg="add mod">
          <ac:chgData name="kaan.kocaturk" userId="S::kaan.kocaturk@bahcesehir.edu.tr::fe4747b8-347c-4664-862e-16e9fd250347" providerId="AD" clId="Web-{25754CB7-F0E3-D68A-74D0-4A194A086CE7}" dt="2022-05-12T09:02:05.366" v="356" actId="1076"/>
          <ac:picMkLst>
            <pc:docMk/>
            <pc:sldMk cId="2985420018" sldId="300"/>
            <ac:picMk id="5" creationId="{D75CF1EC-0714-6D9F-2FD9-8D0AFC2B9870}"/>
          </ac:picMkLst>
        </pc:picChg>
        <pc:picChg chg="add mod">
          <ac:chgData name="kaan.kocaturk" userId="S::kaan.kocaturk@bahcesehir.edu.tr::fe4747b8-347c-4664-862e-16e9fd250347" providerId="AD" clId="Web-{25754CB7-F0E3-D68A-74D0-4A194A086CE7}" dt="2022-05-12T09:03:22.774" v="360" actId="14100"/>
          <ac:picMkLst>
            <pc:docMk/>
            <pc:sldMk cId="2985420018" sldId="300"/>
            <ac:picMk id="6" creationId="{8011857B-ADC3-0183-A206-C959E4C9DCF8}"/>
          </ac:picMkLst>
        </pc:picChg>
      </pc:sldChg>
    </pc:docChg>
  </pc:docChgLst>
  <pc:docChgLst>
    <pc:chgData name="emirtolga.demirel" userId="S::emirtolga.demirel@bahcesehir.edu.tr::a30cabca-0d58-4e4f-9f87-77e17f7e2afc" providerId="AD" clId="Web-{39B5CD03-4312-C814-8105-21CDE9106F7B}"/>
    <pc:docChg chg="sldOrd">
      <pc:chgData name="emirtolga.demirel" userId="S::emirtolga.demirel@bahcesehir.edu.tr::a30cabca-0d58-4e4f-9f87-77e17f7e2afc" providerId="AD" clId="Web-{39B5CD03-4312-C814-8105-21CDE9106F7B}" dt="2022-01-20T11:09:43.431" v="0"/>
      <pc:docMkLst>
        <pc:docMk/>
      </pc:docMkLst>
      <pc:sldChg chg="ord">
        <pc:chgData name="emirtolga.demirel" userId="S::emirtolga.demirel@bahcesehir.edu.tr::a30cabca-0d58-4e4f-9f87-77e17f7e2afc" providerId="AD" clId="Web-{39B5CD03-4312-C814-8105-21CDE9106F7B}" dt="2022-01-20T11:09:43.431" v="0"/>
        <pc:sldMkLst>
          <pc:docMk/>
          <pc:sldMk cId="4243012816" sldId="272"/>
        </pc:sldMkLst>
      </pc:sldChg>
    </pc:docChg>
  </pc:docChgLst>
  <pc:docChgLst>
    <pc:chgData name="emirtolga.demirel" userId="S::emirtolga.demirel@bahcesehir.edu.tr::a30cabca-0d58-4e4f-9f87-77e17f7e2afc" providerId="AD" clId="Web-{0D8AD8E6-9C4B-4DA1-B731-57666C99B116}"/>
    <pc:docChg chg="modSld sldOrd">
      <pc:chgData name="emirtolga.demirel" userId="S::emirtolga.demirel@bahcesehir.edu.tr::a30cabca-0d58-4e4f-9f87-77e17f7e2afc" providerId="AD" clId="Web-{0D8AD8E6-9C4B-4DA1-B731-57666C99B116}" dt="2022-01-20T13:11:44.168" v="5" actId="20577"/>
      <pc:docMkLst>
        <pc:docMk/>
      </pc:docMkLst>
      <pc:sldChg chg="modSp">
        <pc:chgData name="emirtolga.demirel" userId="S::emirtolga.demirel@bahcesehir.edu.tr::a30cabca-0d58-4e4f-9f87-77e17f7e2afc" providerId="AD" clId="Web-{0D8AD8E6-9C4B-4DA1-B731-57666C99B116}" dt="2022-01-20T13:11:44.168" v="5" actId="20577"/>
        <pc:sldMkLst>
          <pc:docMk/>
          <pc:sldMk cId="3081456658" sldId="273"/>
        </pc:sldMkLst>
        <pc:spChg chg="mod">
          <ac:chgData name="emirtolga.demirel" userId="S::emirtolga.demirel@bahcesehir.edu.tr::a30cabca-0d58-4e4f-9f87-77e17f7e2afc" providerId="AD" clId="Web-{0D8AD8E6-9C4B-4DA1-B731-57666C99B116}" dt="2022-01-20T13:11:44.168" v="5" actId="20577"/>
          <ac:spMkLst>
            <pc:docMk/>
            <pc:sldMk cId="3081456658" sldId="273"/>
            <ac:spMk id="3" creationId="{4F97455B-8740-460F-9982-0908D5D394C9}"/>
          </ac:spMkLst>
        </pc:spChg>
      </pc:sldChg>
      <pc:sldChg chg="ord">
        <pc:chgData name="emirtolga.demirel" userId="S::emirtolga.demirel@bahcesehir.edu.tr::a30cabca-0d58-4e4f-9f87-77e17f7e2afc" providerId="AD" clId="Web-{0D8AD8E6-9C4B-4DA1-B731-57666C99B116}" dt="2022-01-20T13:10:55.946" v="0"/>
        <pc:sldMkLst>
          <pc:docMk/>
          <pc:sldMk cId="3854046154" sldId="281"/>
        </pc:sldMkLst>
      </pc:sldChg>
    </pc:docChg>
  </pc:docChgLst>
  <pc:docChgLst>
    <pc:chgData name="esatcanberk.ozcelik" userId="S::esatcanberk.ozcelik@bahcesehir.edu.tr::a6423df5-181a-467f-8aa7-6967444e4374" providerId="AD" clId="Web-{F720EF95-0C86-487A-86F7-DD31043CF2E1}"/>
    <pc:docChg chg="addSld delSld modSld addMainMaster delMainMaster">
      <pc:chgData name="esatcanberk.ozcelik" userId="S::esatcanberk.ozcelik@bahcesehir.edu.tr::a6423df5-181a-467f-8aa7-6967444e4374" providerId="AD" clId="Web-{F720EF95-0C86-487A-86F7-DD31043CF2E1}" dt="2022-01-20T09:26:27.869" v="285" actId="20577"/>
      <pc:docMkLst>
        <pc:docMk/>
      </pc:docMkLst>
      <pc:sldChg chg="addSp delSp modSp mod setBg modClrScheme delDesignElem chgLayout">
        <pc:chgData name="esatcanberk.ozcelik" userId="S::esatcanberk.ozcelik@bahcesehir.edu.tr::a6423df5-181a-467f-8aa7-6967444e4374" providerId="AD" clId="Web-{F720EF95-0C86-487A-86F7-DD31043CF2E1}" dt="2022-01-20T09:26:27.869" v="285" actId="20577"/>
        <pc:sldMkLst>
          <pc:docMk/>
          <pc:sldMk cId="1674425800" sldId="256"/>
        </pc:sldMkLst>
        <pc:spChg chg="add mod">
          <ac:chgData name="esatcanberk.ozcelik" userId="S::esatcanberk.ozcelik@bahcesehir.edu.tr::a6423df5-181a-467f-8aa7-6967444e4374" providerId="AD" clId="Web-{F720EF95-0C86-487A-86F7-DD31043CF2E1}" dt="2022-01-20T09:26:27.869" v="285" actId="20577"/>
          <ac:spMkLst>
            <pc:docMk/>
            <pc:sldMk cId="1674425800" sldId="256"/>
            <ac:spMk id="3" creationId="{1D793CC8-F61E-4579-98E7-4B7C750605DF}"/>
          </ac:spMkLst>
        </pc:spChg>
        <pc:spChg chg="mod">
          <ac:chgData name="esatcanberk.ozcelik" userId="S::esatcanberk.ozcelik@bahcesehir.edu.tr::a6423df5-181a-467f-8aa7-6967444e4374" providerId="AD" clId="Web-{F720EF95-0C86-487A-86F7-DD31043CF2E1}" dt="2022-01-20T09:15:46.505" v="121" actId="14100"/>
          <ac:spMkLst>
            <pc:docMk/>
            <pc:sldMk cId="1674425800" sldId="256"/>
            <ac:spMk id="4" creationId="{8C89C363-7818-4D20-B74F-970A8EE276F2}"/>
          </ac:spMkLst>
        </pc:spChg>
        <pc:spChg chg="add mod">
          <ac:chgData name="esatcanberk.ozcelik" userId="S::esatcanberk.ozcelik@bahcesehir.edu.tr::a6423df5-181a-467f-8aa7-6967444e4374" providerId="AD" clId="Web-{F720EF95-0C86-487A-86F7-DD31043CF2E1}" dt="2022-01-20T09:14:39.454" v="93" actId="14100"/>
          <ac:spMkLst>
            <pc:docMk/>
            <pc:sldMk cId="1674425800" sldId="256"/>
            <ac:spMk id="6" creationId="{651AEC46-1D54-4053-81E1-AD872E1D3A03}"/>
          </ac:spMkLst>
        </pc:spChg>
        <pc:spChg chg="add del">
          <ac:chgData name="esatcanberk.ozcelik" userId="S::esatcanberk.ozcelik@bahcesehir.edu.tr::a6423df5-181a-467f-8aa7-6967444e4374" providerId="AD" clId="Web-{F720EF95-0C86-487A-86F7-DD31043CF2E1}" dt="2022-01-20T09:09:45.391" v="8"/>
          <ac:spMkLst>
            <pc:docMk/>
            <pc:sldMk cId="1674425800" sldId="256"/>
            <ac:spMk id="9" creationId="{5A92BC41-5AE1-432E-87C7-12BF9E03D928}"/>
          </ac:spMkLst>
        </pc:spChg>
        <pc:spChg chg="add mod">
          <ac:chgData name="esatcanberk.ozcelik" userId="S::esatcanberk.ozcelik@bahcesehir.edu.tr::a6423df5-181a-467f-8aa7-6967444e4374" providerId="AD" clId="Web-{F720EF95-0C86-487A-86F7-DD31043CF2E1}" dt="2022-01-20T09:15:38.614" v="107" actId="20577"/>
          <ac:spMkLst>
            <pc:docMk/>
            <pc:sldMk cId="1674425800" sldId="256"/>
            <ac:spMk id="10" creationId="{9A5E86B4-4518-4C34-AD78-61C5098DC3D8}"/>
          </ac:spMkLst>
        </pc:spChg>
        <pc:spChg chg="add mod">
          <ac:chgData name="esatcanberk.ozcelik" userId="S::esatcanberk.ozcelik@bahcesehir.edu.tr::a6423df5-181a-467f-8aa7-6967444e4374" providerId="AD" clId="Web-{F720EF95-0C86-487A-86F7-DD31043CF2E1}" dt="2022-01-20T09:16:20.710" v="147" actId="14100"/>
          <ac:spMkLst>
            <pc:docMk/>
            <pc:sldMk cId="1674425800" sldId="256"/>
            <ac:spMk id="12" creationId="{BF7DAB1D-4E04-4E50-BDCF-572B46FFABDA}"/>
          </ac:spMkLst>
        </pc:spChg>
        <pc:picChg chg="add mod">
          <ac:chgData name="esatcanberk.ozcelik" userId="S::esatcanberk.ozcelik@bahcesehir.edu.tr::a6423df5-181a-467f-8aa7-6967444e4374" providerId="AD" clId="Web-{F720EF95-0C86-487A-86F7-DD31043CF2E1}" dt="2022-01-20T09:06:55.475" v="7"/>
          <ac:picMkLst>
            <pc:docMk/>
            <pc:sldMk cId="1674425800" sldId="256"/>
            <ac:picMk id="2" creationId="{EB30B818-8165-48B1-A81A-64ED3E35D7B5}"/>
          </ac:picMkLst>
        </pc:picChg>
        <pc:picChg chg="add del mod">
          <ac:chgData name="esatcanberk.ozcelik" userId="S::esatcanberk.ozcelik@bahcesehir.edu.tr::a6423df5-181a-467f-8aa7-6967444e4374" providerId="AD" clId="Web-{F720EF95-0C86-487A-86F7-DD31043CF2E1}" dt="2022-01-20T09:14:44.142" v="95"/>
          <ac:picMkLst>
            <pc:docMk/>
            <pc:sldMk cId="1674425800" sldId="256"/>
            <ac:picMk id="7" creationId="{311040B5-B4CE-4C62-A3BF-38CF5AF2BB86}"/>
          </ac:picMkLst>
        </pc:picChg>
        <pc:cxnChg chg="add del">
          <ac:chgData name="esatcanberk.ozcelik" userId="S::esatcanberk.ozcelik@bahcesehir.edu.tr::a6423df5-181a-467f-8aa7-6967444e4374" providerId="AD" clId="Web-{F720EF95-0C86-487A-86F7-DD31043CF2E1}" dt="2022-01-20T09:09:45.391" v="8"/>
          <ac:cxnSpMkLst>
            <pc:docMk/>
            <pc:sldMk cId="1674425800" sldId="256"/>
            <ac:cxnSpMk id="11" creationId="{DC0E1208-0B30-4396-AE7C-AEBFFAEE66DB}"/>
          </ac:cxnSpMkLst>
        </pc:cxnChg>
      </pc:sldChg>
      <pc:sldChg chg="addSp delSp modSp mod setBg modClrScheme chgLayout">
        <pc:chgData name="esatcanberk.ozcelik" userId="S::esatcanberk.ozcelik@bahcesehir.edu.tr::a6423df5-181a-467f-8aa7-6967444e4374" providerId="AD" clId="Web-{F720EF95-0C86-487A-86F7-DD31043CF2E1}" dt="2022-01-20T09:19:03.626" v="167" actId="20577"/>
        <pc:sldMkLst>
          <pc:docMk/>
          <pc:sldMk cId="2942391160" sldId="257"/>
        </pc:sldMkLst>
        <pc:spChg chg="add del">
          <ac:chgData name="esatcanberk.ozcelik" userId="S::esatcanberk.ozcelik@bahcesehir.edu.tr::a6423df5-181a-467f-8aa7-6967444e4374" providerId="AD" clId="Web-{F720EF95-0C86-487A-86F7-DD31043CF2E1}" dt="2022-01-20T09:10:03.501" v="13"/>
          <ac:spMkLst>
            <pc:docMk/>
            <pc:sldMk cId="2942391160" sldId="257"/>
            <ac:spMk id="2" creationId="{5F50C118-6B62-43EF-BB4B-EFA071BD71C6}"/>
          </ac:spMkLst>
        </pc:spChg>
        <pc:spChg chg="add mod">
          <ac:chgData name="esatcanberk.ozcelik" userId="S::esatcanberk.ozcelik@bahcesehir.edu.tr::a6423df5-181a-467f-8aa7-6967444e4374" providerId="AD" clId="Web-{F720EF95-0C86-487A-86F7-DD31043CF2E1}" dt="2022-01-20T09:19:03.626" v="167" actId="20577"/>
          <ac:spMkLst>
            <pc:docMk/>
            <pc:sldMk cId="2942391160" sldId="257"/>
            <ac:spMk id="3" creationId="{F1F78033-29F7-493C-9B63-066066B99DF5}"/>
          </ac:spMkLst>
        </pc:spChg>
        <pc:spChg chg="mod">
          <ac:chgData name="esatcanberk.ozcelik" userId="S::esatcanberk.ozcelik@bahcesehir.edu.tr::a6423df5-181a-467f-8aa7-6967444e4374" providerId="AD" clId="Web-{F720EF95-0C86-487A-86F7-DD31043CF2E1}" dt="2022-01-20T09:12:49.589" v="64" actId="20577"/>
          <ac:spMkLst>
            <pc:docMk/>
            <pc:sldMk cId="2942391160" sldId="257"/>
            <ac:spMk id="4" creationId="{8C89C363-7818-4D20-B74F-970A8EE276F2}"/>
          </ac:spMkLst>
        </pc:spChg>
        <pc:spChg chg="add mod">
          <ac:chgData name="esatcanberk.ozcelik" userId="S::esatcanberk.ozcelik@bahcesehir.edu.tr::a6423df5-181a-467f-8aa7-6967444e4374" providerId="AD" clId="Web-{F720EF95-0C86-487A-86F7-DD31043CF2E1}" dt="2022-01-20T09:19:03.594" v="166" actId="1076"/>
          <ac:spMkLst>
            <pc:docMk/>
            <pc:sldMk cId="2942391160" sldId="257"/>
            <ac:spMk id="5" creationId="{25939509-52A2-4363-81F8-BC31C24C2288}"/>
          </ac:spMkLst>
        </pc:spChg>
      </pc:sldChg>
      <pc:sldChg chg="del mod modClrScheme chgLayout">
        <pc:chgData name="esatcanberk.ozcelik" userId="S::esatcanberk.ozcelik@bahcesehir.edu.tr::a6423df5-181a-467f-8aa7-6967444e4374" providerId="AD" clId="Web-{F720EF95-0C86-487A-86F7-DD31043CF2E1}" dt="2022-01-20T09:26:07.446" v="266"/>
        <pc:sldMkLst>
          <pc:docMk/>
          <pc:sldMk cId="1661073135" sldId="258"/>
        </pc:sldMkLst>
      </pc:sldChg>
      <pc:sldChg chg="del mod modClrScheme chgLayout">
        <pc:chgData name="esatcanberk.ozcelik" userId="S::esatcanberk.ozcelik@bahcesehir.edu.tr::a6423df5-181a-467f-8aa7-6967444e4374" providerId="AD" clId="Web-{F720EF95-0C86-487A-86F7-DD31043CF2E1}" dt="2022-01-20T09:26:08.368" v="267"/>
        <pc:sldMkLst>
          <pc:docMk/>
          <pc:sldMk cId="986676570" sldId="259"/>
        </pc:sldMkLst>
      </pc:sldChg>
      <pc:sldChg chg="del mod modClrScheme chgLayout">
        <pc:chgData name="esatcanberk.ozcelik" userId="S::esatcanberk.ozcelik@bahcesehir.edu.tr::a6423df5-181a-467f-8aa7-6967444e4374" providerId="AD" clId="Web-{F720EF95-0C86-487A-86F7-DD31043CF2E1}" dt="2022-01-20T09:26:03.899" v="264"/>
        <pc:sldMkLst>
          <pc:docMk/>
          <pc:sldMk cId="434886557" sldId="260"/>
        </pc:sldMkLst>
      </pc:sldChg>
      <pc:sldChg chg="del mod modClrScheme chgLayout">
        <pc:chgData name="esatcanberk.ozcelik" userId="S::esatcanberk.ozcelik@bahcesehir.edu.tr::a6423df5-181a-467f-8aa7-6967444e4374" providerId="AD" clId="Web-{F720EF95-0C86-487A-86F7-DD31043CF2E1}" dt="2022-01-20T09:26:05.321" v="265"/>
        <pc:sldMkLst>
          <pc:docMk/>
          <pc:sldMk cId="3375503256" sldId="261"/>
        </pc:sldMkLst>
      </pc:sldChg>
      <pc:sldChg chg="addSp delSp modSp add replId">
        <pc:chgData name="esatcanberk.ozcelik" userId="S::esatcanberk.ozcelik@bahcesehir.edu.tr::a6423df5-181a-467f-8aa7-6967444e4374" providerId="AD" clId="Web-{F720EF95-0C86-487A-86F7-DD31043CF2E1}" dt="2022-01-20T09:21:38.978" v="200" actId="1076"/>
        <pc:sldMkLst>
          <pc:docMk/>
          <pc:sldMk cId="442194050" sldId="262"/>
        </pc:sldMkLst>
        <pc:spChg chg="del">
          <ac:chgData name="esatcanberk.ozcelik" userId="S::esatcanberk.ozcelik@bahcesehir.edu.tr::a6423df5-181a-467f-8aa7-6967444e4374" providerId="AD" clId="Web-{F720EF95-0C86-487A-86F7-DD31043CF2E1}" dt="2022-01-20T09:20:00.848" v="186"/>
          <ac:spMkLst>
            <pc:docMk/>
            <pc:sldMk cId="442194050" sldId="262"/>
            <ac:spMk id="3" creationId="{F1F78033-29F7-493C-9B63-066066B99DF5}"/>
          </ac:spMkLst>
        </pc:spChg>
        <pc:spChg chg="mod">
          <ac:chgData name="esatcanberk.ozcelik" userId="S::esatcanberk.ozcelik@bahcesehir.edu.tr::a6423df5-181a-467f-8aa7-6967444e4374" providerId="AD" clId="Web-{F720EF95-0C86-487A-86F7-DD31043CF2E1}" dt="2022-01-20T09:19:54.816" v="183" actId="20577"/>
          <ac:spMkLst>
            <pc:docMk/>
            <pc:sldMk cId="442194050" sldId="262"/>
            <ac:spMk id="4" creationId="{8C89C363-7818-4D20-B74F-970A8EE276F2}"/>
          </ac:spMkLst>
        </pc:spChg>
        <pc:spChg chg="del">
          <ac:chgData name="esatcanberk.ozcelik" userId="S::esatcanberk.ozcelik@bahcesehir.edu.tr::a6423df5-181a-467f-8aa7-6967444e4374" providerId="AD" clId="Web-{F720EF95-0C86-487A-86F7-DD31043CF2E1}" dt="2022-01-20T09:19:58.988" v="185"/>
          <ac:spMkLst>
            <pc:docMk/>
            <pc:sldMk cId="442194050" sldId="262"/>
            <ac:spMk id="5" creationId="{25939509-52A2-4363-81F8-BC31C24C2288}"/>
          </ac:spMkLst>
        </pc:spChg>
        <pc:spChg chg="add mod">
          <ac:chgData name="esatcanberk.ozcelik" userId="S::esatcanberk.ozcelik@bahcesehir.edu.tr::a6423df5-181a-467f-8aa7-6967444e4374" providerId="AD" clId="Web-{F720EF95-0C86-487A-86F7-DD31043CF2E1}" dt="2022-01-20T09:21:34.134" v="199" actId="1076"/>
          <ac:spMkLst>
            <pc:docMk/>
            <pc:sldMk cId="442194050" sldId="262"/>
            <ac:spMk id="6" creationId="{D2037914-AF9E-4A36-85F5-7C48279087E8}"/>
          </ac:spMkLst>
        </pc:spChg>
        <pc:picChg chg="add mod">
          <ac:chgData name="esatcanberk.ozcelik" userId="S::esatcanberk.ozcelik@bahcesehir.edu.tr::a6423df5-181a-467f-8aa7-6967444e4374" providerId="AD" clId="Web-{F720EF95-0C86-487A-86F7-DD31043CF2E1}" dt="2022-01-20T09:21:38.978" v="200" actId="1076"/>
          <ac:picMkLst>
            <pc:docMk/>
            <pc:sldMk cId="442194050" sldId="262"/>
            <ac:picMk id="2" creationId="{40423D26-546D-42FC-B910-347FC43C3B20}"/>
          </ac:picMkLst>
        </pc:picChg>
      </pc:sldChg>
      <pc:sldChg chg="addSp delSp modSp add replId">
        <pc:chgData name="esatcanberk.ozcelik" userId="S::esatcanberk.ozcelik@bahcesehir.edu.tr::a6423df5-181a-467f-8aa7-6967444e4374" providerId="AD" clId="Web-{F720EF95-0C86-487A-86F7-DD31043CF2E1}" dt="2022-01-20T09:25:30.507" v="263" actId="14100"/>
        <pc:sldMkLst>
          <pc:docMk/>
          <pc:sldMk cId="3306785875" sldId="263"/>
        </pc:sldMkLst>
        <pc:spChg chg="mod">
          <ac:chgData name="esatcanberk.ozcelik" userId="S::esatcanberk.ozcelik@bahcesehir.edu.tr::a6423df5-181a-467f-8aa7-6967444e4374" providerId="AD" clId="Web-{F720EF95-0C86-487A-86F7-DD31043CF2E1}" dt="2022-01-20T09:22:39.216" v="205" actId="20577"/>
          <ac:spMkLst>
            <pc:docMk/>
            <pc:sldMk cId="3306785875" sldId="263"/>
            <ac:spMk id="4" creationId="{8C89C363-7818-4D20-B74F-970A8EE276F2}"/>
          </ac:spMkLst>
        </pc:spChg>
        <pc:spChg chg="add mod">
          <ac:chgData name="esatcanberk.ozcelik" userId="S::esatcanberk.ozcelik@bahcesehir.edu.tr::a6423df5-181a-467f-8aa7-6967444e4374" providerId="AD" clId="Web-{F720EF95-0C86-487A-86F7-DD31043CF2E1}" dt="2022-01-20T09:25:25.100" v="262" actId="14100"/>
          <ac:spMkLst>
            <pc:docMk/>
            <pc:sldMk cId="3306785875" sldId="263"/>
            <ac:spMk id="5" creationId="{ACB7E78C-C362-4CBD-9F62-57F464D4CBF6}"/>
          </ac:spMkLst>
        </pc:spChg>
        <pc:spChg chg="del">
          <ac:chgData name="esatcanberk.ozcelik" userId="S::esatcanberk.ozcelik@bahcesehir.edu.tr::a6423df5-181a-467f-8aa7-6967444e4374" providerId="AD" clId="Web-{F720EF95-0C86-487A-86F7-DD31043CF2E1}" dt="2022-01-20T09:24:54.989" v="240"/>
          <ac:spMkLst>
            <pc:docMk/>
            <pc:sldMk cId="3306785875" sldId="263"/>
            <ac:spMk id="6" creationId="{D2037914-AF9E-4A36-85F5-7C48279087E8}"/>
          </ac:spMkLst>
        </pc:spChg>
        <pc:spChg chg="add mod">
          <ac:chgData name="esatcanberk.ozcelik" userId="S::esatcanberk.ozcelik@bahcesehir.edu.tr::a6423df5-181a-467f-8aa7-6967444e4374" providerId="AD" clId="Web-{F720EF95-0C86-487A-86F7-DD31043CF2E1}" dt="2022-01-20T09:25:30.507" v="263" actId="14100"/>
          <ac:spMkLst>
            <pc:docMk/>
            <pc:sldMk cId="3306785875" sldId="263"/>
            <ac:spMk id="9" creationId="{F5F7CAD4-A82C-480D-A8E2-A33E056A7709}"/>
          </ac:spMkLst>
        </pc:spChg>
        <pc:picChg chg="del">
          <ac:chgData name="esatcanberk.ozcelik" userId="S::esatcanberk.ozcelik@bahcesehir.edu.tr::a6423df5-181a-467f-8aa7-6967444e4374" providerId="AD" clId="Web-{F720EF95-0C86-487A-86F7-DD31043CF2E1}" dt="2022-01-20T09:22:42.763" v="206"/>
          <ac:picMkLst>
            <pc:docMk/>
            <pc:sldMk cId="3306785875" sldId="263"/>
            <ac:picMk id="2" creationId="{40423D26-546D-42FC-B910-347FC43C3B20}"/>
          </ac:picMkLst>
        </pc:picChg>
        <pc:picChg chg="add mod">
          <ac:chgData name="esatcanberk.ozcelik" userId="S::esatcanberk.ozcelik@bahcesehir.edu.tr::a6423df5-181a-467f-8aa7-6967444e4374" providerId="AD" clId="Web-{F720EF95-0C86-487A-86F7-DD31043CF2E1}" dt="2022-01-20T09:23:37.954" v="223" actId="1076"/>
          <ac:picMkLst>
            <pc:docMk/>
            <pc:sldMk cId="3306785875" sldId="263"/>
            <ac:picMk id="3" creationId="{A2EAB7DD-9CAD-4FDC-BFD7-08532C9D5785}"/>
          </ac:picMkLst>
        </pc:picChg>
        <pc:picChg chg="add mod">
          <ac:chgData name="esatcanberk.ozcelik" userId="S::esatcanberk.ozcelik@bahcesehir.edu.tr::a6423df5-181a-467f-8aa7-6967444e4374" providerId="AD" clId="Web-{F720EF95-0C86-487A-86F7-DD31043CF2E1}" dt="2022-01-20T09:24:40.254" v="234" actId="1076"/>
          <ac:picMkLst>
            <pc:docMk/>
            <pc:sldMk cId="3306785875" sldId="263"/>
            <ac:picMk id="8" creationId="{91053007-F825-47AB-A9C5-6080EF31F558}"/>
          </ac:picMkLst>
        </pc:picChg>
      </pc:sldChg>
      <pc:sldMasterChg chg="del delSldLayout">
        <pc:chgData name="esatcanberk.ozcelik" userId="S::esatcanberk.ozcelik@bahcesehir.edu.tr::a6423df5-181a-467f-8aa7-6967444e4374" providerId="AD" clId="Web-{F720EF95-0C86-487A-86F7-DD31043CF2E1}" dt="2022-01-20T09:09:45.391" v="8"/>
        <pc:sldMasterMkLst>
          <pc:docMk/>
          <pc:sldMasterMk cId="1837805439" sldId="2147483660"/>
        </pc:sldMasterMkLst>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3299713731" sldId="2147483661"/>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1691886719" sldId="2147483662"/>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838238561" sldId="2147483663"/>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2496215149" sldId="2147483664"/>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3703177843" sldId="2147483665"/>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4088026744" sldId="2147483666"/>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339974537" sldId="2147483667"/>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4202865654" sldId="2147483668"/>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1439029183" sldId="2147483669"/>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490342781" sldId="2147483670"/>
          </pc:sldLayoutMkLst>
        </pc:sldLayoutChg>
        <pc:sldLayoutChg chg="del">
          <pc:chgData name="esatcanberk.ozcelik" userId="S::esatcanberk.ozcelik@bahcesehir.edu.tr::a6423df5-181a-467f-8aa7-6967444e4374" providerId="AD" clId="Web-{F720EF95-0C86-487A-86F7-DD31043CF2E1}" dt="2022-01-20T09:09:45.391" v="8"/>
          <pc:sldLayoutMkLst>
            <pc:docMk/>
            <pc:sldMasterMk cId="1837805439" sldId="2147483660"/>
            <pc:sldLayoutMk cId="3239564942" sldId="2147483671"/>
          </pc:sldLayoutMkLst>
        </pc:sldLayoutChg>
      </pc:sldMasterChg>
      <pc:sldMasterChg chg="add del addSldLayout delSldLayout modSldLayout">
        <pc:chgData name="esatcanberk.ozcelik" userId="S::esatcanberk.ozcelik@bahcesehir.edu.tr::a6423df5-181a-467f-8aa7-6967444e4374" providerId="AD" clId="Web-{F720EF95-0C86-487A-86F7-DD31043CF2E1}" dt="2022-01-20T09:09:49.329" v="9"/>
        <pc:sldMasterMkLst>
          <pc:docMk/>
          <pc:sldMasterMk cId="2925273291" sldId="2147483672"/>
        </pc:sldMasterMkLst>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1884314641" sldId="2147483673"/>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3920556244" sldId="2147483674"/>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143957112" sldId="2147483675"/>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2022555524" sldId="2147483676"/>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1594118317" sldId="2147483677"/>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2567030855" sldId="2147483678"/>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2048155251" sldId="2147483679"/>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2700379835" sldId="2147483680"/>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3461316861" sldId="2147483681"/>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1206977369" sldId="2147483682"/>
          </pc:sldLayoutMkLst>
        </pc:sldLayoutChg>
        <pc:sldLayoutChg chg="add del mod replId">
          <pc:chgData name="esatcanberk.ozcelik" userId="S::esatcanberk.ozcelik@bahcesehir.edu.tr::a6423df5-181a-467f-8aa7-6967444e4374" providerId="AD" clId="Web-{F720EF95-0C86-487A-86F7-DD31043CF2E1}" dt="2022-01-20T09:09:49.329" v="9"/>
          <pc:sldLayoutMkLst>
            <pc:docMk/>
            <pc:sldMasterMk cId="2925273291" sldId="2147483672"/>
            <pc:sldLayoutMk cId="4034391077" sldId="2147483683"/>
          </pc:sldLayoutMkLst>
        </pc:sldLayoutChg>
      </pc:sldMasterChg>
      <pc:sldMasterChg chg="add del addSldLayout delSldLayout modSldLayout">
        <pc:chgData name="esatcanberk.ozcelik" userId="S::esatcanberk.ozcelik@bahcesehir.edu.tr::a6423df5-181a-467f-8aa7-6967444e4374" providerId="AD" clId="Web-{F720EF95-0C86-487A-86F7-DD31043CF2E1}" dt="2022-01-20T09:09:59.251" v="12"/>
        <pc:sldMasterMkLst>
          <pc:docMk/>
          <pc:sldMasterMk cId="805930886" sldId="2147483684"/>
        </pc:sldMasterMkLst>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2356474933" sldId="2147483685"/>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2247782869" sldId="2147483686"/>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125320927" sldId="2147483687"/>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944684216" sldId="2147483688"/>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3872663889" sldId="2147483689"/>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1256076388" sldId="2147483690"/>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3540744644" sldId="2147483691"/>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4064606659" sldId="2147483692"/>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3163889303" sldId="2147483693"/>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336870409" sldId="2147483694"/>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805930886" sldId="2147483684"/>
            <pc:sldLayoutMk cId="3352979409" sldId="2147483695"/>
          </pc:sldLayoutMkLst>
        </pc:sldLayoutChg>
      </pc:sldMasterChg>
      <pc:sldMasterChg chg="add del addSldLayout delSldLayout modSldLayout">
        <pc:chgData name="esatcanberk.ozcelik" userId="S::esatcanberk.ozcelik@bahcesehir.edu.tr::a6423df5-181a-467f-8aa7-6967444e4374" providerId="AD" clId="Web-{F720EF95-0C86-487A-86F7-DD31043CF2E1}" dt="2022-01-20T09:09:59.251" v="12"/>
        <pc:sldMasterMkLst>
          <pc:docMk/>
          <pc:sldMasterMk cId="2815378127" sldId="2147483696"/>
        </pc:sldMasterMkLst>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3699392935" sldId="2147483697"/>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241638638" sldId="2147483698"/>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2052966471" sldId="2147483699"/>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1139838955" sldId="2147483700"/>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2035484642" sldId="2147483701"/>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3599193513" sldId="2147483702"/>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2457160854" sldId="2147483703"/>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2268695351" sldId="2147483704"/>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115293791" sldId="2147483705"/>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537544634" sldId="2147483706"/>
          </pc:sldLayoutMkLst>
        </pc:sldLayoutChg>
        <pc:sldLayoutChg chg="add del mod replId">
          <pc:chgData name="esatcanberk.ozcelik" userId="S::esatcanberk.ozcelik@bahcesehir.edu.tr::a6423df5-181a-467f-8aa7-6967444e4374" providerId="AD" clId="Web-{F720EF95-0C86-487A-86F7-DD31043CF2E1}" dt="2022-01-20T09:09:59.251" v="12"/>
          <pc:sldLayoutMkLst>
            <pc:docMk/>
            <pc:sldMasterMk cId="2815378127" sldId="2147483696"/>
            <pc:sldLayoutMk cId="1004239211" sldId="2147483707"/>
          </pc:sldLayoutMkLst>
        </pc:sldLayoutChg>
      </pc:sldMasterChg>
    </pc:docChg>
  </pc:docChgLst>
  <pc:docChgLst>
    <pc:chgData name="emirtolga.demirel" userId="S::emirtolga.demirel@bahcesehir.edu.tr::a30cabca-0d58-4e4f-9f87-77e17f7e2afc" providerId="AD" clId="Web-{31D0942E-4CDB-8C36-3025-CC812A17A851}"/>
    <pc:docChg chg="addSld modSld">
      <pc:chgData name="emirtolga.demirel" userId="S::emirtolga.demirel@bahcesehir.edu.tr::a30cabca-0d58-4e4f-9f87-77e17f7e2afc" providerId="AD" clId="Web-{31D0942E-4CDB-8C36-3025-CC812A17A851}" dt="2022-01-20T10:35:50.737" v="168"/>
      <pc:docMkLst>
        <pc:docMk/>
      </pc:docMkLst>
      <pc:sldChg chg="delSp modSp">
        <pc:chgData name="emirtolga.demirel" userId="S::emirtolga.demirel@bahcesehir.edu.tr::a30cabca-0d58-4e4f-9f87-77e17f7e2afc" providerId="AD" clId="Web-{31D0942E-4CDB-8C36-3025-CC812A17A851}" dt="2022-01-20T10:31:21.417" v="67" actId="1076"/>
        <pc:sldMkLst>
          <pc:docMk/>
          <pc:sldMk cId="3455089402" sldId="267"/>
        </pc:sldMkLst>
        <pc:spChg chg="mod">
          <ac:chgData name="emirtolga.demirel" userId="S::emirtolga.demirel@bahcesehir.edu.tr::a30cabca-0d58-4e4f-9f87-77e17f7e2afc" providerId="AD" clId="Web-{31D0942E-4CDB-8C36-3025-CC812A17A851}" dt="2022-01-20T10:31:11.901" v="64" actId="20577"/>
          <ac:spMkLst>
            <pc:docMk/>
            <pc:sldMk cId="3455089402" sldId="267"/>
            <ac:spMk id="2" creationId="{0C357AC6-FB81-44CB-8D78-77E1F44895AF}"/>
          </ac:spMkLst>
        </pc:spChg>
        <pc:spChg chg="del">
          <ac:chgData name="emirtolga.demirel" userId="S::emirtolga.demirel@bahcesehir.edu.tr::a30cabca-0d58-4e4f-9f87-77e17f7e2afc" providerId="AD" clId="Web-{31D0942E-4CDB-8C36-3025-CC812A17A851}" dt="2022-01-20T10:31:12.760" v="65"/>
          <ac:spMkLst>
            <pc:docMk/>
            <pc:sldMk cId="3455089402" sldId="267"/>
            <ac:spMk id="5" creationId="{494E16E7-DACF-4B84-8E86-B82143914708}"/>
          </ac:spMkLst>
        </pc:spChg>
        <pc:picChg chg="mod">
          <ac:chgData name="emirtolga.demirel" userId="S::emirtolga.demirel@bahcesehir.edu.tr::a30cabca-0d58-4e4f-9f87-77e17f7e2afc" providerId="AD" clId="Web-{31D0942E-4CDB-8C36-3025-CC812A17A851}" dt="2022-01-20T10:31:21.417" v="67" actId="1076"/>
          <ac:picMkLst>
            <pc:docMk/>
            <pc:sldMk cId="3455089402" sldId="267"/>
            <ac:picMk id="4" creationId="{5E16610A-68EF-4B0E-A861-B4B7A030CE34}"/>
          </ac:picMkLst>
        </pc:picChg>
      </pc:sldChg>
      <pc:sldChg chg="addSp delSp modSp">
        <pc:chgData name="emirtolga.demirel" userId="S::emirtolga.demirel@bahcesehir.edu.tr::a30cabca-0d58-4e4f-9f87-77e17f7e2afc" providerId="AD" clId="Web-{31D0942E-4CDB-8C36-3025-CC812A17A851}" dt="2022-01-20T10:31:33.433" v="68" actId="1076"/>
        <pc:sldMkLst>
          <pc:docMk/>
          <pc:sldMk cId="609927748" sldId="268"/>
        </pc:sldMkLst>
        <pc:spChg chg="mod">
          <ac:chgData name="emirtolga.demirel" userId="S::emirtolga.demirel@bahcesehir.edu.tr::a30cabca-0d58-4e4f-9f87-77e17f7e2afc" providerId="AD" clId="Web-{31D0942E-4CDB-8C36-3025-CC812A17A851}" dt="2022-01-20T10:30:48.869" v="44" actId="20577"/>
          <ac:spMkLst>
            <pc:docMk/>
            <pc:sldMk cId="609927748" sldId="268"/>
            <ac:spMk id="2" creationId="{0C357AC6-FB81-44CB-8D78-77E1F44895AF}"/>
          </ac:spMkLst>
        </pc:spChg>
        <pc:spChg chg="add del mod">
          <ac:chgData name="emirtolga.demirel" userId="S::emirtolga.demirel@bahcesehir.edu.tr::a30cabca-0d58-4e4f-9f87-77e17f7e2afc" providerId="AD" clId="Web-{31D0942E-4CDB-8C36-3025-CC812A17A851}" dt="2022-01-20T10:29:31.101" v="10"/>
          <ac:spMkLst>
            <pc:docMk/>
            <pc:sldMk cId="609927748" sldId="268"/>
            <ac:spMk id="8" creationId="{7BACAD30-899B-4407-8ECE-B36696EAD6CC}"/>
          </ac:spMkLst>
        </pc:spChg>
        <pc:spChg chg="del mod">
          <ac:chgData name="emirtolga.demirel" userId="S::emirtolga.demirel@bahcesehir.edu.tr::a30cabca-0d58-4e4f-9f87-77e17f7e2afc" providerId="AD" clId="Web-{31D0942E-4CDB-8C36-3025-CC812A17A851}" dt="2022-01-20T10:29:33.585" v="12"/>
          <ac:spMkLst>
            <pc:docMk/>
            <pc:sldMk cId="609927748" sldId="268"/>
            <ac:spMk id="10" creationId="{5429CF06-6D47-405C-BC0E-66A6B47FFA86}"/>
          </ac:spMkLst>
        </pc:spChg>
        <pc:picChg chg="add del mod">
          <ac:chgData name="emirtolga.demirel" userId="S::emirtolga.demirel@bahcesehir.edu.tr::a30cabca-0d58-4e4f-9f87-77e17f7e2afc" providerId="AD" clId="Web-{31D0942E-4CDB-8C36-3025-CC812A17A851}" dt="2022-01-20T10:28:34.521" v="1"/>
          <ac:picMkLst>
            <pc:docMk/>
            <pc:sldMk cId="609927748" sldId="268"/>
            <ac:picMk id="3" creationId="{71729EA7-734D-4953-927D-0D4E4DBDE1A9}"/>
          </ac:picMkLst>
        </pc:picChg>
        <pc:picChg chg="add del mod">
          <ac:chgData name="emirtolga.demirel" userId="S::emirtolga.demirel@bahcesehir.edu.tr::a30cabca-0d58-4e4f-9f87-77e17f7e2afc" providerId="AD" clId="Web-{31D0942E-4CDB-8C36-3025-CC812A17A851}" dt="2022-01-20T10:28:44.162" v="4"/>
          <ac:picMkLst>
            <pc:docMk/>
            <pc:sldMk cId="609927748" sldId="268"/>
            <ac:picMk id="4" creationId="{07E75BD2-CA4D-4DBE-97CF-3ED774A99A77}"/>
          </ac:picMkLst>
        </pc:picChg>
        <pc:picChg chg="add del mod">
          <ac:chgData name="emirtolga.demirel" userId="S::emirtolga.demirel@bahcesehir.edu.tr::a30cabca-0d58-4e4f-9f87-77e17f7e2afc" providerId="AD" clId="Web-{31D0942E-4CDB-8C36-3025-CC812A17A851}" dt="2022-01-20T10:29:21.726" v="6"/>
          <ac:picMkLst>
            <pc:docMk/>
            <pc:sldMk cId="609927748" sldId="268"/>
            <ac:picMk id="5" creationId="{C62F6539-6E2B-4CBD-BE53-904DBAB5605C}"/>
          </ac:picMkLst>
        </pc:picChg>
        <pc:picChg chg="add mod">
          <ac:chgData name="emirtolga.demirel" userId="S::emirtolga.demirel@bahcesehir.edu.tr::a30cabca-0d58-4e4f-9f87-77e17f7e2afc" providerId="AD" clId="Web-{31D0942E-4CDB-8C36-3025-CC812A17A851}" dt="2022-01-20T10:31:33.433" v="68" actId="1076"/>
          <ac:picMkLst>
            <pc:docMk/>
            <pc:sldMk cId="609927748" sldId="268"/>
            <ac:picMk id="6" creationId="{A6AA6914-D815-46A3-9D33-148BE63E7DD6}"/>
          </ac:picMkLst>
        </pc:picChg>
        <pc:picChg chg="del">
          <ac:chgData name="emirtolga.demirel" userId="S::emirtolga.demirel@bahcesehir.edu.tr::a30cabca-0d58-4e4f-9f87-77e17f7e2afc" providerId="AD" clId="Web-{31D0942E-4CDB-8C36-3025-CC812A17A851}" dt="2022-01-20T10:29:29.210" v="9"/>
          <ac:picMkLst>
            <pc:docMk/>
            <pc:sldMk cId="609927748" sldId="268"/>
            <ac:picMk id="9" creationId="{0D6A717F-9F20-439E-B76C-3E72C566D176}"/>
          </ac:picMkLst>
        </pc:picChg>
      </pc:sldChg>
      <pc:sldChg chg="delSp modSp">
        <pc:chgData name="emirtolga.demirel" userId="S::emirtolga.demirel@bahcesehir.edu.tr::a30cabca-0d58-4e4f-9f87-77e17f7e2afc" providerId="AD" clId="Web-{31D0942E-4CDB-8C36-3025-CC812A17A851}" dt="2022-01-20T10:30:55.103" v="45"/>
        <pc:sldMkLst>
          <pc:docMk/>
          <pc:sldMk cId="2327357937" sldId="269"/>
        </pc:sldMkLst>
        <pc:spChg chg="mod">
          <ac:chgData name="emirtolga.demirel" userId="S::emirtolga.demirel@bahcesehir.edu.tr::a30cabca-0d58-4e4f-9f87-77e17f7e2afc" providerId="AD" clId="Web-{31D0942E-4CDB-8C36-3025-CC812A17A851}" dt="2022-01-20T10:30:29.118" v="28" actId="20577"/>
          <ac:spMkLst>
            <pc:docMk/>
            <pc:sldMk cId="2327357937" sldId="269"/>
            <ac:spMk id="2" creationId="{0C357AC6-FB81-44CB-8D78-77E1F44895AF}"/>
          </ac:spMkLst>
        </pc:spChg>
        <pc:spChg chg="del">
          <ac:chgData name="emirtolga.demirel" userId="S::emirtolga.demirel@bahcesehir.edu.tr::a30cabca-0d58-4e4f-9f87-77e17f7e2afc" providerId="AD" clId="Web-{31D0942E-4CDB-8C36-3025-CC812A17A851}" dt="2022-01-20T10:30:55.103" v="45"/>
          <ac:spMkLst>
            <pc:docMk/>
            <pc:sldMk cId="2327357937" sldId="269"/>
            <ac:spMk id="6" creationId="{8B16EB19-1BDA-457D-9E81-F09E9C5FF027}"/>
          </ac:spMkLst>
        </pc:spChg>
      </pc:sldChg>
      <pc:sldChg chg="delSp modSp">
        <pc:chgData name="emirtolga.demirel" userId="S::emirtolga.demirel@bahcesehir.edu.tr::a30cabca-0d58-4e4f-9f87-77e17f7e2afc" providerId="AD" clId="Web-{31D0942E-4CDB-8C36-3025-CC812A17A851}" dt="2022-01-20T10:31:55.980" v="79" actId="1076"/>
        <pc:sldMkLst>
          <pc:docMk/>
          <pc:sldMk cId="3034223767" sldId="270"/>
        </pc:sldMkLst>
        <pc:spChg chg="mod">
          <ac:chgData name="emirtolga.demirel" userId="S::emirtolga.demirel@bahcesehir.edu.tr::a30cabca-0d58-4e4f-9f87-77e17f7e2afc" providerId="AD" clId="Web-{31D0942E-4CDB-8C36-3025-CC812A17A851}" dt="2022-01-20T10:31:45.074" v="76" actId="20577"/>
          <ac:spMkLst>
            <pc:docMk/>
            <pc:sldMk cId="3034223767" sldId="270"/>
            <ac:spMk id="2" creationId="{0C357AC6-FB81-44CB-8D78-77E1F44895AF}"/>
          </ac:spMkLst>
        </pc:spChg>
        <pc:picChg chg="mod">
          <ac:chgData name="emirtolga.demirel" userId="S::emirtolga.demirel@bahcesehir.edu.tr::a30cabca-0d58-4e4f-9f87-77e17f7e2afc" providerId="AD" clId="Web-{31D0942E-4CDB-8C36-3025-CC812A17A851}" dt="2022-01-20T10:31:55.980" v="79" actId="1076"/>
          <ac:picMkLst>
            <pc:docMk/>
            <pc:sldMk cId="3034223767" sldId="270"/>
            <ac:picMk id="4" creationId="{EE13DEB3-B8EC-4693-824F-F950DA612080}"/>
          </ac:picMkLst>
        </pc:picChg>
        <pc:picChg chg="del">
          <ac:chgData name="emirtolga.demirel" userId="S::emirtolga.demirel@bahcesehir.edu.tr::a30cabca-0d58-4e4f-9f87-77e17f7e2afc" providerId="AD" clId="Web-{31D0942E-4CDB-8C36-3025-CC812A17A851}" dt="2022-01-20T10:31:46.089" v="77"/>
          <ac:picMkLst>
            <pc:docMk/>
            <pc:sldMk cId="3034223767" sldId="270"/>
            <ac:picMk id="7" creationId="{A20F5BFC-BCAA-41F3-AFE0-AF9A4B98F499}"/>
          </ac:picMkLst>
        </pc:picChg>
      </pc:sldChg>
      <pc:sldChg chg="modSp new">
        <pc:chgData name="emirtolga.demirel" userId="S::emirtolga.demirel@bahcesehir.edu.tr::a30cabca-0d58-4e4f-9f87-77e17f7e2afc" providerId="AD" clId="Web-{31D0942E-4CDB-8C36-3025-CC812A17A851}" dt="2022-01-20T10:34:14.297" v="121" actId="20577"/>
        <pc:sldMkLst>
          <pc:docMk/>
          <pc:sldMk cId="4243012816" sldId="272"/>
        </pc:sldMkLst>
        <pc:spChg chg="mod">
          <ac:chgData name="emirtolga.demirel" userId="S::emirtolga.demirel@bahcesehir.edu.tr::a30cabca-0d58-4e4f-9f87-77e17f7e2afc" providerId="AD" clId="Web-{31D0942E-4CDB-8C36-3025-CC812A17A851}" dt="2022-01-20T10:33:26.342" v="94" actId="20577"/>
          <ac:spMkLst>
            <pc:docMk/>
            <pc:sldMk cId="4243012816" sldId="272"/>
            <ac:spMk id="2" creationId="{E116134E-F7FC-4889-AD33-3901413BF161}"/>
          </ac:spMkLst>
        </pc:spChg>
        <pc:spChg chg="mod">
          <ac:chgData name="emirtolga.demirel" userId="S::emirtolga.demirel@bahcesehir.edu.tr::a30cabca-0d58-4e4f-9f87-77e17f7e2afc" providerId="AD" clId="Web-{31D0942E-4CDB-8C36-3025-CC812A17A851}" dt="2022-01-20T10:34:14.297" v="121" actId="20577"/>
          <ac:spMkLst>
            <pc:docMk/>
            <pc:sldMk cId="4243012816" sldId="272"/>
            <ac:spMk id="3" creationId="{DE9A1819-F88A-433B-A093-71B4D45BCE62}"/>
          </ac:spMkLst>
        </pc:spChg>
      </pc:sldChg>
      <pc:sldChg chg="modSp new">
        <pc:chgData name="emirtolga.demirel" userId="S::emirtolga.demirel@bahcesehir.edu.tr::a30cabca-0d58-4e4f-9f87-77e17f7e2afc" providerId="AD" clId="Web-{31D0942E-4CDB-8C36-3025-CC812A17A851}" dt="2022-01-20T10:34:40.141" v="137" actId="20577"/>
        <pc:sldMkLst>
          <pc:docMk/>
          <pc:sldMk cId="3081456658" sldId="273"/>
        </pc:sldMkLst>
        <pc:spChg chg="mod">
          <ac:chgData name="emirtolga.demirel" userId="S::emirtolga.demirel@bahcesehir.edu.tr::a30cabca-0d58-4e4f-9f87-77e17f7e2afc" providerId="AD" clId="Web-{31D0942E-4CDB-8C36-3025-CC812A17A851}" dt="2022-01-20T10:34:26.422" v="132" actId="20577"/>
          <ac:spMkLst>
            <pc:docMk/>
            <pc:sldMk cId="3081456658" sldId="273"/>
            <ac:spMk id="2" creationId="{B0E7DF64-8E60-4F4B-AE06-BD24E8DA7695}"/>
          </ac:spMkLst>
        </pc:spChg>
        <pc:spChg chg="mod">
          <ac:chgData name="emirtolga.demirel" userId="S::emirtolga.demirel@bahcesehir.edu.tr::a30cabca-0d58-4e4f-9f87-77e17f7e2afc" providerId="AD" clId="Web-{31D0942E-4CDB-8C36-3025-CC812A17A851}" dt="2022-01-20T10:34:40.141" v="137" actId="20577"/>
          <ac:spMkLst>
            <pc:docMk/>
            <pc:sldMk cId="3081456658" sldId="273"/>
            <ac:spMk id="3" creationId="{4F97455B-8740-460F-9982-0908D5D394C9}"/>
          </ac:spMkLst>
        </pc:spChg>
      </pc:sldChg>
      <pc:sldChg chg="addSp modSp new">
        <pc:chgData name="emirtolga.demirel" userId="S::emirtolga.demirel@bahcesehir.edu.tr::a30cabca-0d58-4e4f-9f87-77e17f7e2afc" providerId="AD" clId="Web-{31D0942E-4CDB-8C36-3025-CC812A17A851}" dt="2022-01-20T10:35:37.221" v="166" actId="1076"/>
        <pc:sldMkLst>
          <pc:docMk/>
          <pc:sldMk cId="2968129870" sldId="274"/>
        </pc:sldMkLst>
        <pc:spChg chg="mod">
          <ac:chgData name="emirtolga.demirel" userId="S::emirtolga.demirel@bahcesehir.edu.tr::a30cabca-0d58-4e4f-9f87-77e17f7e2afc" providerId="AD" clId="Web-{31D0942E-4CDB-8C36-3025-CC812A17A851}" dt="2022-01-20T10:34:50.626" v="149" actId="20577"/>
          <ac:spMkLst>
            <pc:docMk/>
            <pc:sldMk cId="2968129870" sldId="274"/>
            <ac:spMk id="2" creationId="{9B23ACA5-76BE-4CAB-B120-4C4CCE7553D1}"/>
          </ac:spMkLst>
        </pc:spChg>
        <pc:spChg chg="mod">
          <ac:chgData name="emirtolga.demirel" userId="S::emirtolga.demirel@bahcesehir.edu.tr::a30cabca-0d58-4e4f-9f87-77e17f7e2afc" providerId="AD" clId="Web-{31D0942E-4CDB-8C36-3025-CC812A17A851}" dt="2022-01-20T10:35:28.299" v="164" actId="20577"/>
          <ac:spMkLst>
            <pc:docMk/>
            <pc:sldMk cId="2968129870" sldId="274"/>
            <ac:spMk id="3" creationId="{CC7C55DD-9CEC-4FE9-ABEA-C40A693A5168}"/>
          </ac:spMkLst>
        </pc:spChg>
        <pc:picChg chg="add mod">
          <ac:chgData name="emirtolga.demirel" userId="S::emirtolga.demirel@bahcesehir.edu.tr::a30cabca-0d58-4e4f-9f87-77e17f7e2afc" providerId="AD" clId="Web-{31D0942E-4CDB-8C36-3025-CC812A17A851}" dt="2022-01-20T10:35:37.221" v="166" actId="1076"/>
          <ac:picMkLst>
            <pc:docMk/>
            <pc:sldMk cId="2968129870" sldId="274"/>
            <ac:picMk id="5" creationId="{07AA42D7-FFA8-483F-930F-EEE18A53EE64}"/>
          </ac:picMkLst>
        </pc:picChg>
      </pc:sldChg>
      <pc:sldChg chg="addSp delSp modSp new">
        <pc:chgData name="emirtolga.demirel" userId="S::emirtolga.demirel@bahcesehir.edu.tr::a30cabca-0d58-4e4f-9f87-77e17f7e2afc" providerId="AD" clId="Web-{31D0942E-4CDB-8C36-3025-CC812A17A851}" dt="2022-01-20T10:35:50.737" v="168"/>
        <pc:sldMkLst>
          <pc:docMk/>
          <pc:sldMk cId="2468062970" sldId="275"/>
        </pc:sldMkLst>
        <pc:spChg chg="add del">
          <ac:chgData name="emirtolga.demirel" userId="S::emirtolga.demirel@bahcesehir.edu.tr::a30cabca-0d58-4e4f-9f87-77e17f7e2afc" providerId="AD" clId="Web-{31D0942E-4CDB-8C36-3025-CC812A17A851}" dt="2022-01-20T10:35:50.737" v="168"/>
          <ac:spMkLst>
            <pc:docMk/>
            <pc:sldMk cId="2468062970" sldId="275"/>
            <ac:spMk id="3" creationId="{255676F3-7C29-4684-91A8-5F08143BEFE6}"/>
          </ac:spMkLst>
        </pc:spChg>
        <pc:picChg chg="add del mod ord">
          <ac:chgData name="emirtolga.demirel" userId="S::emirtolga.demirel@bahcesehir.edu.tr::a30cabca-0d58-4e4f-9f87-77e17f7e2afc" providerId="AD" clId="Web-{31D0942E-4CDB-8C36-3025-CC812A17A851}" dt="2022-01-20T10:35:50.737" v="168"/>
          <ac:picMkLst>
            <pc:docMk/>
            <pc:sldMk cId="2468062970" sldId="275"/>
            <ac:picMk id="5" creationId="{AAD4E41E-B28E-4BAF-971F-34A213F28D52}"/>
          </ac:picMkLst>
        </pc:picChg>
      </pc:sldChg>
      <pc:sldChg chg="new">
        <pc:chgData name="emirtolga.demirel" userId="S::emirtolga.demirel@bahcesehir.edu.tr::a30cabca-0d58-4e4f-9f87-77e17f7e2afc" providerId="AD" clId="Web-{31D0942E-4CDB-8C36-3025-CC812A17A851}" dt="2022-01-20T10:33:06.717" v="84"/>
        <pc:sldMkLst>
          <pc:docMk/>
          <pc:sldMk cId="2853665008" sldId="276"/>
        </pc:sldMkLst>
      </pc:sldChg>
      <pc:sldChg chg="new">
        <pc:chgData name="emirtolga.demirel" userId="S::emirtolga.demirel@bahcesehir.edu.tr::a30cabca-0d58-4e4f-9f87-77e17f7e2afc" providerId="AD" clId="Web-{31D0942E-4CDB-8C36-3025-CC812A17A851}" dt="2022-01-20T10:33:07.139" v="85"/>
        <pc:sldMkLst>
          <pc:docMk/>
          <pc:sldMk cId="167949914" sldId="277"/>
        </pc:sldMkLst>
      </pc:sldChg>
    </pc:docChg>
  </pc:docChgLst>
  <pc:docChgLst>
    <pc:chgData name="kaan.kocaturk" userId="S::kaan.kocaturk@bahcesehir.edu.tr::fe4747b8-347c-4664-862e-16e9fd250347" providerId="AD" clId="Web-{27B59422-AA3A-0F0F-C3DE-799335277341}"/>
    <pc:docChg chg="addSld modSld sldOrd">
      <pc:chgData name="kaan.kocaturk" userId="S::kaan.kocaturk@bahcesehir.edu.tr::fe4747b8-347c-4664-862e-16e9fd250347" providerId="AD" clId="Web-{27B59422-AA3A-0F0F-C3DE-799335277341}" dt="2022-01-20T13:43:07.592" v="230" actId="1076"/>
      <pc:docMkLst>
        <pc:docMk/>
      </pc:docMkLst>
      <pc:sldChg chg="addSp delSp modSp new ord">
        <pc:chgData name="kaan.kocaturk" userId="S::kaan.kocaturk@bahcesehir.edu.tr::fe4747b8-347c-4664-862e-16e9fd250347" providerId="AD" clId="Web-{27B59422-AA3A-0F0F-C3DE-799335277341}" dt="2022-01-20T13:13:09.751" v="21" actId="20577"/>
        <pc:sldMkLst>
          <pc:docMk/>
          <pc:sldMk cId="2968635186" sldId="287"/>
        </pc:sldMkLst>
        <pc:spChg chg="mod">
          <ac:chgData name="kaan.kocaturk" userId="S::kaan.kocaturk@bahcesehir.edu.tr::fe4747b8-347c-4664-862e-16e9fd250347" providerId="AD" clId="Web-{27B59422-AA3A-0F0F-C3DE-799335277341}" dt="2022-01-20T13:13:09.751" v="21" actId="20577"/>
          <ac:spMkLst>
            <pc:docMk/>
            <pc:sldMk cId="2968635186" sldId="287"/>
            <ac:spMk id="2" creationId="{8F50AE4A-EB87-414E-9485-1721B0C60D30}"/>
          </ac:spMkLst>
        </pc:spChg>
        <pc:spChg chg="del">
          <ac:chgData name="kaan.kocaturk" userId="S::kaan.kocaturk@bahcesehir.edu.tr::fe4747b8-347c-4664-862e-16e9fd250347" providerId="AD" clId="Web-{27B59422-AA3A-0F0F-C3DE-799335277341}" dt="2022-01-20T13:11:59.169" v="6"/>
          <ac:spMkLst>
            <pc:docMk/>
            <pc:sldMk cId="2968635186" sldId="287"/>
            <ac:spMk id="3" creationId="{F6DD15D4-B7FE-4D8F-B6BF-376249AD8EC8}"/>
          </ac:spMkLst>
        </pc:spChg>
        <pc:spChg chg="add mod">
          <ac:chgData name="kaan.kocaturk" userId="S::kaan.kocaturk@bahcesehir.edu.tr::fe4747b8-347c-4664-862e-16e9fd250347" providerId="AD" clId="Web-{27B59422-AA3A-0F0F-C3DE-799335277341}" dt="2022-01-20T13:13:03.797" v="19" actId="20577"/>
          <ac:spMkLst>
            <pc:docMk/>
            <pc:sldMk cId="2968635186" sldId="287"/>
            <ac:spMk id="5" creationId="{A05F4B2B-B3E7-49BB-8E64-40D858E71646}"/>
          </ac:spMkLst>
        </pc:spChg>
      </pc:sldChg>
      <pc:sldChg chg="addSp delSp modSp new">
        <pc:chgData name="kaan.kocaturk" userId="S::kaan.kocaturk@bahcesehir.edu.tr::fe4747b8-347c-4664-862e-16e9fd250347" providerId="AD" clId="Web-{27B59422-AA3A-0F0F-C3DE-799335277341}" dt="2022-01-20T13:43:07.592" v="230" actId="1076"/>
        <pc:sldMkLst>
          <pc:docMk/>
          <pc:sldMk cId="3284650751" sldId="288"/>
        </pc:sldMkLst>
        <pc:spChg chg="mod">
          <ac:chgData name="kaan.kocaturk" userId="S::kaan.kocaturk@bahcesehir.edu.tr::fe4747b8-347c-4664-862e-16e9fd250347" providerId="AD" clId="Web-{27B59422-AA3A-0F0F-C3DE-799335277341}" dt="2022-01-20T13:14:29.256" v="29" actId="20577"/>
          <ac:spMkLst>
            <pc:docMk/>
            <pc:sldMk cId="3284650751" sldId="288"/>
            <ac:spMk id="2" creationId="{0EDF69E8-144A-49D0-BD31-4111B8F4E377}"/>
          </ac:spMkLst>
        </pc:spChg>
        <pc:spChg chg="del">
          <ac:chgData name="kaan.kocaturk" userId="S::kaan.kocaturk@bahcesehir.edu.tr::fe4747b8-347c-4664-862e-16e9fd250347" providerId="AD" clId="Web-{27B59422-AA3A-0F0F-C3DE-799335277341}" dt="2022-01-20T13:14:46.944" v="30"/>
          <ac:spMkLst>
            <pc:docMk/>
            <pc:sldMk cId="3284650751" sldId="288"/>
            <ac:spMk id="3" creationId="{6ECE4B1B-051C-46BB-87E5-866799F962CB}"/>
          </ac:spMkLst>
        </pc:spChg>
        <pc:spChg chg="add mod">
          <ac:chgData name="kaan.kocaturk" userId="S::kaan.kocaturk@bahcesehir.edu.tr::fe4747b8-347c-4664-862e-16e9fd250347" providerId="AD" clId="Web-{27B59422-AA3A-0F0F-C3DE-799335277341}" dt="2022-01-20T13:17:20.485" v="65" actId="20577"/>
          <ac:spMkLst>
            <pc:docMk/>
            <pc:sldMk cId="3284650751" sldId="288"/>
            <ac:spMk id="5" creationId="{97802037-8ED9-49B4-A69D-8E709F74042F}"/>
          </ac:spMkLst>
        </pc:spChg>
        <pc:spChg chg="add mod">
          <ac:chgData name="kaan.kocaturk" userId="S::kaan.kocaturk@bahcesehir.edu.tr::fe4747b8-347c-4664-862e-16e9fd250347" providerId="AD" clId="Web-{27B59422-AA3A-0F0F-C3DE-799335277341}" dt="2022-01-20T13:18:06.175" v="76" actId="14100"/>
          <ac:spMkLst>
            <pc:docMk/>
            <pc:sldMk cId="3284650751" sldId="288"/>
            <ac:spMk id="9" creationId="{658E22B8-397A-4CD6-AD5D-CEE8DFE4D948}"/>
          </ac:spMkLst>
        </pc:spChg>
        <pc:spChg chg="add del">
          <ac:chgData name="kaan.kocaturk" userId="S::kaan.kocaturk@bahcesehir.edu.tr::fe4747b8-347c-4664-862e-16e9fd250347" providerId="AD" clId="Web-{27B59422-AA3A-0F0F-C3DE-799335277341}" dt="2022-01-20T13:17:50.065" v="71"/>
          <ac:spMkLst>
            <pc:docMk/>
            <pc:sldMk cId="3284650751" sldId="288"/>
            <ac:spMk id="10" creationId="{1B12DC85-316F-456D-BC43-04BC7824FDDB}"/>
          </ac:spMkLst>
        </pc:spChg>
        <pc:picChg chg="add mod">
          <ac:chgData name="kaan.kocaturk" userId="S::kaan.kocaturk@bahcesehir.edu.tr::fe4747b8-347c-4664-862e-16e9fd250347" providerId="AD" clId="Web-{27B59422-AA3A-0F0F-C3DE-799335277341}" dt="2022-01-20T13:16:34.263" v="55" actId="1076"/>
          <ac:picMkLst>
            <pc:docMk/>
            <pc:sldMk cId="3284650751" sldId="288"/>
            <ac:picMk id="6" creationId="{A0BA7A2A-165A-481E-952E-A2C17290DBD2}"/>
          </ac:picMkLst>
        </pc:picChg>
        <pc:picChg chg="add mod">
          <ac:chgData name="kaan.kocaturk" userId="S::kaan.kocaturk@bahcesehir.edu.tr::fe4747b8-347c-4664-862e-16e9fd250347" providerId="AD" clId="Web-{27B59422-AA3A-0F0F-C3DE-799335277341}" dt="2022-01-20T13:16:42.357" v="57" actId="1076"/>
          <ac:picMkLst>
            <pc:docMk/>
            <pc:sldMk cId="3284650751" sldId="288"/>
            <ac:picMk id="7" creationId="{0F5B37D9-7C0B-4EA4-9A3E-DD46750DB4E2}"/>
          </ac:picMkLst>
        </pc:picChg>
        <pc:picChg chg="add mod">
          <ac:chgData name="kaan.kocaturk" userId="S::kaan.kocaturk@bahcesehir.edu.tr::fe4747b8-347c-4664-862e-16e9fd250347" providerId="AD" clId="Web-{27B59422-AA3A-0F0F-C3DE-799335277341}" dt="2022-01-20T13:17:27.626" v="68" actId="14100"/>
          <ac:picMkLst>
            <pc:docMk/>
            <pc:sldMk cId="3284650751" sldId="288"/>
            <ac:picMk id="8" creationId="{6DF329BA-998C-4965-9D8C-147503F4F71F}"/>
          </ac:picMkLst>
        </pc:picChg>
        <pc:picChg chg="add mod">
          <ac:chgData name="kaan.kocaturk" userId="S::kaan.kocaturk@bahcesehir.edu.tr::fe4747b8-347c-4664-862e-16e9fd250347" providerId="AD" clId="Web-{27B59422-AA3A-0F0F-C3DE-799335277341}" dt="2022-01-20T13:18:31.223" v="81" actId="1076"/>
          <ac:picMkLst>
            <pc:docMk/>
            <pc:sldMk cId="3284650751" sldId="288"/>
            <ac:picMk id="11" creationId="{12115805-2FB9-418A-B49E-BD559051D4E0}"/>
          </ac:picMkLst>
        </pc:picChg>
        <pc:picChg chg="add mod">
          <ac:chgData name="kaan.kocaturk" userId="S::kaan.kocaturk@bahcesehir.edu.tr::fe4747b8-347c-4664-862e-16e9fd250347" providerId="AD" clId="Web-{27B59422-AA3A-0F0F-C3DE-799335277341}" dt="2022-01-20T13:43:07.592" v="230" actId="1076"/>
          <ac:picMkLst>
            <pc:docMk/>
            <pc:sldMk cId="3284650751" sldId="288"/>
            <ac:picMk id="12" creationId="{A8F827AD-2F89-41C9-9436-743455A73DC6}"/>
          </ac:picMkLst>
        </pc:picChg>
      </pc:sldChg>
      <pc:sldChg chg="addSp modSp new">
        <pc:chgData name="kaan.kocaturk" userId="S::kaan.kocaturk@bahcesehir.edu.tr::fe4747b8-347c-4664-862e-16e9fd250347" providerId="AD" clId="Web-{27B59422-AA3A-0F0F-C3DE-799335277341}" dt="2022-01-20T13:19:33.727" v="93" actId="1076"/>
        <pc:sldMkLst>
          <pc:docMk/>
          <pc:sldMk cId="1907376504" sldId="289"/>
        </pc:sldMkLst>
        <pc:spChg chg="mod">
          <ac:chgData name="kaan.kocaturk" userId="S::kaan.kocaturk@bahcesehir.edu.tr::fe4747b8-347c-4664-862e-16e9fd250347" providerId="AD" clId="Web-{27B59422-AA3A-0F0F-C3DE-799335277341}" dt="2022-01-20T13:19:01.444" v="86" actId="20577"/>
          <ac:spMkLst>
            <pc:docMk/>
            <pc:sldMk cId="1907376504" sldId="289"/>
            <ac:spMk id="2" creationId="{2E5919D3-B93E-4ABE-B6B0-520B6A6FB2E9}"/>
          </ac:spMkLst>
        </pc:spChg>
        <pc:spChg chg="mod">
          <ac:chgData name="kaan.kocaturk" userId="S::kaan.kocaturk@bahcesehir.edu.tr::fe4747b8-347c-4664-862e-16e9fd250347" providerId="AD" clId="Web-{27B59422-AA3A-0F0F-C3DE-799335277341}" dt="2022-01-20T13:19:20.445" v="89" actId="20577"/>
          <ac:spMkLst>
            <pc:docMk/>
            <pc:sldMk cId="1907376504" sldId="289"/>
            <ac:spMk id="3" creationId="{51D99327-F9A5-4120-AEB5-EE6EE590D375}"/>
          </ac:spMkLst>
        </pc:spChg>
        <pc:picChg chg="add mod">
          <ac:chgData name="kaan.kocaturk" userId="S::kaan.kocaturk@bahcesehir.edu.tr::fe4747b8-347c-4664-862e-16e9fd250347" providerId="AD" clId="Web-{27B59422-AA3A-0F0F-C3DE-799335277341}" dt="2022-01-20T13:19:23.758" v="91" actId="1076"/>
          <ac:picMkLst>
            <pc:docMk/>
            <pc:sldMk cId="1907376504" sldId="289"/>
            <ac:picMk id="5" creationId="{135E1F32-A639-46AD-8B02-A1739171332C}"/>
          </ac:picMkLst>
        </pc:picChg>
        <pc:picChg chg="add mod">
          <ac:chgData name="kaan.kocaturk" userId="S::kaan.kocaturk@bahcesehir.edu.tr::fe4747b8-347c-4664-862e-16e9fd250347" providerId="AD" clId="Web-{27B59422-AA3A-0F0F-C3DE-799335277341}" dt="2022-01-20T13:19:33.727" v="93" actId="1076"/>
          <ac:picMkLst>
            <pc:docMk/>
            <pc:sldMk cId="1907376504" sldId="289"/>
            <ac:picMk id="6" creationId="{812C920E-FC1C-45EF-AD99-42B5B3ECE1CA}"/>
          </ac:picMkLst>
        </pc:picChg>
      </pc:sldChg>
      <pc:sldChg chg="addSp modSp new">
        <pc:chgData name="kaan.kocaturk" userId="S::kaan.kocaturk@bahcesehir.edu.tr::fe4747b8-347c-4664-862e-16e9fd250347" providerId="AD" clId="Web-{27B59422-AA3A-0F0F-C3DE-799335277341}" dt="2022-01-20T13:23:28.225" v="171" actId="14100"/>
        <pc:sldMkLst>
          <pc:docMk/>
          <pc:sldMk cId="2120094198" sldId="290"/>
        </pc:sldMkLst>
        <pc:spChg chg="mod">
          <ac:chgData name="kaan.kocaturk" userId="S::kaan.kocaturk@bahcesehir.edu.tr::fe4747b8-347c-4664-862e-16e9fd250347" providerId="AD" clId="Web-{27B59422-AA3A-0F0F-C3DE-799335277341}" dt="2022-01-20T13:22:40.910" v="160" actId="20577"/>
          <ac:spMkLst>
            <pc:docMk/>
            <pc:sldMk cId="2120094198" sldId="290"/>
            <ac:spMk id="2" creationId="{CDA86308-E581-4080-8076-9AED26B33FDC}"/>
          </ac:spMkLst>
        </pc:spChg>
        <pc:spChg chg="mod">
          <ac:chgData name="kaan.kocaturk" userId="S::kaan.kocaturk@bahcesehir.edu.tr::fe4747b8-347c-4664-862e-16e9fd250347" providerId="AD" clId="Web-{27B59422-AA3A-0F0F-C3DE-799335277341}" dt="2022-01-20T13:23:04.646" v="164" actId="20577"/>
          <ac:spMkLst>
            <pc:docMk/>
            <pc:sldMk cId="2120094198" sldId="290"/>
            <ac:spMk id="3" creationId="{80D0E10B-20C5-4CB3-A08F-E1EE43D34970}"/>
          </ac:spMkLst>
        </pc:spChg>
        <pc:picChg chg="add mod">
          <ac:chgData name="kaan.kocaturk" userId="S::kaan.kocaturk@bahcesehir.edu.tr::fe4747b8-347c-4664-862e-16e9fd250347" providerId="AD" clId="Web-{27B59422-AA3A-0F0F-C3DE-799335277341}" dt="2022-01-20T13:23:05.271" v="166" actId="1076"/>
          <ac:picMkLst>
            <pc:docMk/>
            <pc:sldMk cId="2120094198" sldId="290"/>
            <ac:picMk id="5" creationId="{686B69A7-E5A2-4392-BCE0-FF5A8D234AFA}"/>
          </ac:picMkLst>
        </pc:picChg>
        <pc:picChg chg="add mod">
          <ac:chgData name="kaan.kocaturk" userId="S::kaan.kocaturk@bahcesehir.edu.tr::fe4747b8-347c-4664-862e-16e9fd250347" providerId="AD" clId="Web-{27B59422-AA3A-0F0F-C3DE-799335277341}" dt="2022-01-20T13:23:14.740" v="168" actId="1076"/>
          <ac:picMkLst>
            <pc:docMk/>
            <pc:sldMk cId="2120094198" sldId="290"/>
            <ac:picMk id="6" creationId="{2CA2A3A3-BD96-4E7D-BB48-6D2D9BD0C457}"/>
          </ac:picMkLst>
        </pc:picChg>
        <pc:picChg chg="add mod">
          <ac:chgData name="kaan.kocaturk" userId="S::kaan.kocaturk@bahcesehir.edu.tr::fe4747b8-347c-4664-862e-16e9fd250347" providerId="AD" clId="Web-{27B59422-AA3A-0F0F-C3DE-799335277341}" dt="2022-01-20T13:23:28.225" v="171" actId="14100"/>
          <ac:picMkLst>
            <pc:docMk/>
            <pc:sldMk cId="2120094198" sldId="290"/>
            <ac:picMk id="7" creationId="{27651405-C52C-4BEB-9419-38F5330C198C}"/>
          </ac:picMkLst>
        </pc:picChg>
      </pc:sldChg>
      <pc:sldChg chg="addSp delSp modSp new">
        <pc:chgData name="kaan.kocaturk" userId="S::kaan.kocaturk@bahcesehir.edu.tr::fe4747b8-347c-4664-862e-16e9fd250347" providerId="AD" clId="Web-{27B59422-AA3A-0F0F-C3DE-799335277341}" dt="2022-01-20T13:22:15.237" v="157"/>
        <pc:sldMkLst>
          <pc:docMk/>
          <pc:sldMk cId="3255906963" sldId="291"/>
        </pc:sldMkLst>
        <pc:spChg chg="mod">
          <ac:chgData name="kaan.kocaturk" userId="S::kaan.kocaturk@bahcesehir.edu.tr::fe4747b8-347c-4664-862e-16e9fd250347" providerId="AD" clId="Web-{27B59422-AA3A-0F0F-C3DE-799335277341}" dt="2022-01-20T13:19:53.572" v="95" actId="20577"/>
          <ac:spMkLst>
            <pc:docMk/>
            <pc:sldMk cId="3255906963" sldId="291"/>
            <ac:spMk id="2" creationId="{C5681926-84D5-4198-A54F-2776FA74F048}"/>
          </ac:spMkLst>
        </pc:spChg>
        <pc:spChg chg="mod">
          <ac:chgData name="kaan.kocaturk" userId="S::kaan.kocaturk@bahcesehir.edu.tr::fe4747b8-347c-4664-862e-16e9fd250347" providerId="AD" clId="Web-{27B59422-AA3A-0F0F-C3DE-799335277341}" dt="2022-01-20T13:20:44.200" v="117" actId="20577"/>
          <ac:spMkLst>
            <pc:docMk/>
            <pc:sldMk cId="3255906963" sldId="291"/>
            <ac:spMk id="3" creationId="{B949EF3D-6727-4140-8DAC-9E7B14DB7AD7}"/>
          </ac:spMkLst>
        </pc:spChg>
        <pc:spChg chg="add del mod">
          <ac:chgData name="kaan.kocaturk" userId="S::kaan.kocaturk@bahcesehir.edu.tr::fe4747b8-347c-4664-862e-16e9fd250347" providerId="AD" clId="Web-{27B59422-AA3A-0F0F-C3DE-799335277341}" dt="2022-01-20T13:21:01.185" v="123"/>
          <ac:spMkLst>
            <pc:docMk/>
            <pc:sldMk cId="3255906963" sldId="291"/>
            <ac:spMk id="7" creationId="{E0ABE1C9-FD75-4366-BFA5-CD0BAD9DC3EC}"/>
          </ac:spMkLst>
        </pc:spChg>
        <pc:spChg chg="add mod">
          <ac:chgData name="kaan.kocaturk" userId="S::kaan.kocaturk@bahcesehir.edu.tr::fe4747b8-347c-4664-862e-16e9fd250347" providerId="AD" clId="Web-{27B59422-AA3A-0F0F-C3DE-799335277341}" dt="2022-01-20T13:21:37.953" v="150" actId="14100"/>
          <ac:spMkLst>
            <pc:docMk/>
            <pc:sldMk cId="3255906963" sldId="291"/>
            <ac:spMk id="8" creationId="{B1987476-7F36-4F52-BD81-DF0A99176602}"/>
          </ac:spMkLst>
        </pc:spChg>
        <pc:spChg chg="add del">
          <ac:chgData name="kaan.kocaturk" userId="S::kaan.kocaturk@bahcesehir.edu.tr::fe4747b8-347c-4664-862e-16e9fd250347" providerId="AD" clId="Web-{27B59422-AA3A-0F0F-C3DE-799335277341}" dt="2022-01-20T13:21:06.779" v="126"/>
          <ac:spMkLst>
            <pc:docMk/>
            <pc:sldMk cId="3255906963" sldId="291"/>
            <ac:spMk id="9" creationId="{2598EB61-B5E3-419D-AA05-62870864481D}"/>
          </ac:spMkLst>
        </pc:spChg>
        <pc:spChg chg="add del">
          <ac:chgData name="kaan.kocaturk" userId="S::kaan.kocaturk@bahcesehir.edu.tr::fe4747b8-347c-4664-862e-16e9fd250347" providerId="AD" clId="Web-{27B59422-AA3A-0F0F-C3DE-799335277341}" dt="2022-01-20T13:22:15.237" v="157"/>
          <ac:spMkLst>
            <pc:docMk/>
            <pc:sldMk cId="3255906963" sldId="291"/>
            <ac:spMk id="11" creationId="{E545DD29-2680-4CF4-98A9-022CA5877022}"/>
          </ac:spMkLst>
        </pc:spChg>
        <pc:picChg chg="add mod">
          <ac:chgData name="kaan.kocaturk" userId="S::kaan.kocaturk@bahcesehir.edu.tr::fe4747b8-347c-4664-862e-16e9fd250347" providerId="AD" clId="Web-{27B59422-AA3A-0F0F-C3DE-799335277341}" dt="2022-01-20T13:22:08.033" v="155" actId="1076"/>
          <ac:picMkLst>
            <pc:docMk/>
            <pc:sldMk cId="3255906963" sldId="291"/>
            <ac:picMk id="5" creationId="{5BA650BA-3718-427A-9AE6-8F53239E2187}"/>
          </ac:picMkLst>
        </pc:picChg>
        <pc:picChg chg="add mod">
          <ac:chgData name="kaan.kocaturk" userId="S::kaan.kocaturk@bahcesehir.edu.tr::fe4747b8-347c-4664-862e-16e9fd250347" providerId="AD" clId="Web-{27B59422-AA3A-0F0F-C3DE-799335277341}" dt="2022-01-20T13:21:50.876" v="152" actId="14100"/>
          <ac:picMkLst>
            <pc:docMk/>
            <pc:sldMk cId="3255906963" sldId="291"/>
            <ac:picMk id="6" creationId="{AD414C3B-8065-4E1C-8118-A9F3D174D54E}"/>
          </ac:picMkLst>
        </pc:picChg>
        <pc:picChg chg="add mod">
          <ac:chgData name="kaan.kocaturk" userId="S::kaan.kocaturk@bahcesehir.edu.tr::fe4747b8-347c-4664-862e-16e9fd250347" providerId="AD" clId="Web-{27B59422-AA3A-0F0F-C3DE-799335277341}" dt="2022-01-20T13:22:01.783" v="154" actId="1076"/>
          <ac:picMkLst>
            <pc:docMk/>
            <pc:sldMk cId="3255906963" sldId="291"/>
            <ac:picMk id="10" creationId="{07E15BFF-12B3-4975-8481-5588D7385796}"/>
          </ac:picMkLst>
        </pc:picChg>
      </pc:sldChg>
      <pc:sldChg chg="modSp new">
        <pc:chgData name="kaan.kocaturk" userId="S::kaan.kocaturk@bahcesehir.edu.tr::fe4747b8-347c-4664-862e-16e9fd250347" providerId="AD" clId="Web-{27B59422-AA3A-0F0F-C3DE-799335277341}" dt="2022-01-20T13:25:14.622" v="207" actId="20577"/>
        <pc:sldMkLst>
          <pc:docMk/>
          <pc:sldMk cId="1897665922" sldId="292"/>
        </pc:sldMkLst>
        <pc:spChg chg="mod">
          <ac:chgData name="kaan.kocaturk" userId="S::kaan.kocaturk@bahcesehir.edu.tr::fe4747b8-347c-4664-862e-16e9fd250347" providerId="AD" clId="Web-{27B59422-AA3A-0F0F-C3DE-799335277341}" dt="2022-01-20T13:24:45.761" v="205" actId="20577"/>
          <ac:spMkLst>
            <pc:docMk/>
            <pc:sldMk cId="1897665922" sldId="292"/>
            <ac:spMk id="2" creationId="{59096930-466A-4FBE-AA20-F612CCA00A6E}"/>
          </ac:spMkLst>
        </pc:spChg>
        <pc:spChg chg="mod">
          <ac:chgData name="kaan.kocaturk" userId="S::kaan.kocaturk@bahcesehir.edu.tr::fe4747b8-347c-4664-862e-16e9fd250347" providerId="AD" clId="Web-{27B59422-AA3A-0F0F-C3DE-799335277341}" dt="2022-01-20T13:25:14.622" v="207" actId="20577"/>
          <ac:spMkLst>
            <pc:docMk/>
            <pc:sldMk cId="1897665922" sldId="292"/>
            <ac:spMk id="3" creationId="{AA9C03E6-5B46-401E-B0D4-7937478E6FCD}"/>
          </ac:spMkLst>
        </pc:spChg>
      </pc:sldChg>
      <pc:sldChg chg="addSp delSp modSp new ord">
        <pc:chgData name="kaan.kocaturk" userId="S::kaan.kocaturk@bahcesehir.edu.tr::fe4747b8-347c-4664-862e-16e9fd250347" providerId="AD" clId="Web-{27B59422-AA3A-0F0F-C3DE-799335277341}" dt="2022-01-20T13:33:57.153" v="228" actId="1076"/>
        <pc:sldMkLst>
          <pc:docMk/>
          <pc:sldMk cId="4070081009" sldId="294"/>
        </pc:sldMkLst>
        <pc:spChg chg="mod">
          <ac:chgData name="kaan.kocaturk" userId="S::kaan.kocaturk@bahcesehir.edu.tr::fe4747b8-347c-4664-862e-16e9fd250347" providerId="AD" clId="Web-{27B59422-AA3A-0F0F-C3DE-799335277341}" dt="2022-01-20T13:32:45.805" v="211" actId="20577"/>
          <ac:spMkLst>
            <pc:docMk/>
            <pc:sldMk cId="4070081009" sldId="294"/>
            <ac:spMk id="2" creationId="{A2BBC8F1-EC2D-4ABA-95B9-2E9015BA39AB}"/>
          </ac:spMkLst>
        </pc:spChg>
        <pc:spChg chg="del">
          <ac:chgData name="kaan.kocaturk" userId="S::kaan.kocaturk@bahcesehir.edu.tr::fe4747b8-347c-4664-862e-16e9fd250347" providerId="AD" clId="Web-{27B59422-AA3A-0F0F-C3DE-799335277341}" dt="2022-01-20T13:32:48.415" v="212"/>
          <ac:spMkLst>
            <pc:docMk/>
            <pc:sldMk cId="4070081009" sldId="294"/>
            <ac:spMk id="3" creationId="{5F75CFF4-C1F5-43C3-9C0D-62D999260710}"/>
          </ac:spMkLst>
        </pc:spChg>
        <pc:picChg chg="add mod ord">
          <ac:chgData name="kaan.kocaturk" userId="S::kaan.kocaturk@bahcesehir.edu.tr::fe4747b8-347c-4664-862e-16e9fd250347" providerId="AD" clId="Web-{27B59422-AA3A-0F0F-C3DE-799335277341}" dt="2022-01-20T13:33:32.620" v="221" actId="14100"/>
          <ac:picMkLst>
            <pc:docMk/>
            <pc:sldMk cId="4070081009" sldId="294"/>
            <ac:picMk id="5" creationId="{DD450E63-CBFC-41CD-B1DC-1BA62CC7F1D1}"/>
          </ac:picMkLst>
        </pc:picChg>
        <pc:picChg chg="add mod">
          <ac:chgData name="kaan.kocaturk" userId="S::kaan.kocaturk@bahcesehir.edu.tr::fe4747b8-347c-4664-862e-16e9fd250347" providerId="AD" clId="Web-{27B59422-AA3A-0F0F-C3DE-799335277341}" dt="2022-01-20T13:33:54.044" v="227" actId="1076"/>
          <ac:picMkLst>
            <pc:docMk/>
            <pc:sldMk cId="4070081009" sldId="294"/>
            <ac:picMk id="6" creationId="{D1323002-B4CB-4571-9418-FE12C89F411B}"/>
          </ac:picMkLst>
        </pc:picChg>
        <pc:picChg chg="add mod">
          <ac:chgData name="kaan.kocaturk" userId="S::kaan.kocaturk@bahcesehir.edu.tr::fe4747b8-347c-4664-862e-16e9fd250347" providerId="AD" clId="Web-{27B59422-AA3A-0F0F-C3DE-799335277341}" dt="2022-01-20T13:33:57.153" v="228" actId="1076"/>
          <ac:picMkLst>
            <pc:docMk/>
            <pc:sldMk cId="4070081009" sldId="294"/>
            <ac:picMk id="7" creationId="{AE1F1E8D-F811-4BAD-8B1A-1D844716FB46}"/>
          </ac:picMkLst>
        </pc:picChg>
      </pc:sldChg>
    </pc:docChg>
  </pc:docChgLst>
  <pc:docChgLst>
    <pc:chgData name="emirtolga.demirel" userId="S::emirtolga.demirel@bahcesehir.edu.tr::a30cabca-0d58-4e4f-9f87-77e17f7e2afc" providerId="AD" clId="Web-{5A8DE0B7-D949-CFAD-3946-4B5EE59324FC}"/>
    <pc:docChg chg="delSld modSld sldOrd">
      <pc:chgData name="emirtolga.demirel" userId="S::emirtolga.demirel@bahcesehir.edu.tr::a30cabca-0d58-4e4f-9f87-77e17f7e2afc" providerId="AD" clId="Web-{5A8DE0B7-D949-CFAD-3946-4B5EE59324FC}" dt="2022-01-20T10:42:22.971" v="206" actId="20577"/>
      <pc:docMkLst>
        <pc:docMk/>
      </pc:docMkLst>
      <pc:sldChg chg="modSp">
        <pc:chgData name="emirtolga.demirel" userId="S::emirtolga.demirel@bahcesehir.edu.tr::a30cabca-0d58-4e4f-9f87-77e17f7e2afc" providerId="AD" clId="Web-{5A8DE0B7-D949-CFAD-3946-4B5EE59324FC}" dt="2022-01-20T10:38:57.182" v="142" actId="20577"/>
        <pc:sldMkLst>
          <pc:docMk/>
          <pc:sldMk cId="3306785875" sldId="263"/>
        </pc:sldMkLst>
        <pc:spChg chg="mod">
          <ac:chgData name="emirtolga.demirel" userId="S::emirtolga.demirel@bahcesehir.edu.tr::a30cabca-0d58-4e4f-9f87-77e17f7e2afc" providerId="AD" clId="Web-{5A8DE0B7-D949-CFAD-3946-4B5EE59324FC}" dt="2022-01-20T10:38:57.182" v="142" actId="20577"/>
          <ac:spMkLst>
            <pc:docMk/>
            <pc:sldMk cId="3306785875" sldId="263"/>
            <ac:spMk id="4" creationId="{8C89C363-7818-4D20-B74F-970A8EE276F2}"/>
          </ac:spMkLst>
        </pc:spChg>
      </pc:sldChg>
      <pc:sldChg chg="ord">
        <pc:chgData name="emirtolga.demirel" userId="S::emirtolga.demirel@bahcesehir.edu.tr::a30cabca-0d58-4e4f-9f87-77e17f7e2afc" providerId="AD" clId="Web-{5A8DE0B7-D949-CFAD-3946-4B5EE59324FC}" dt="2022-01-20T10:41:13.375" v="200"/>
        <pc:sldMkLst>
          <pc:docMk/>
          <pc:sldMk cId="609927748" sldId="268"/>
        </pc:sldMkLst>
      </pc:sldChg>
      <pc:sldChg chg="modSp ord">
        <pc:chgData name="emirtolga.demirel" userId="S::emirtolga.demirel@bahcesehir.edu.tr::a30cabca-0d58-4e4f-9f87-77e17f7e2afc" providerId="AD" clId="Web-{5A8DE0B7-D949-CFAD-3946-4B5EE59324FC}" dt="2022-01-20T10:40:06.028" v="172" actId="20577"/>
        <pc:sldMkLst>
          <pc:docMk/>
          <pc:sldMk cId="4243012816" sldId="272"/>
        </pc:sldMkLst>
        <pc:spChg chg="mod">
          <ac:chgData name="emirtolga.demirel" userId="S::emirtolga.demirel@bahcesehir.edu.tr::a30cabca-0d58-4e4f-9f87-77e17f7e2afc" providerId="AD" clId="Web-{5A8DE0B7-D949-CFAD-3946-4B5EE59324FC}" dt="2022-01-20T10:40:06.028" v="172" actId="20577"/>
          <ac:spMkLst>
            <pc:docMk/>
            <pc:sldMk cId="4243012816" sldId="272"/>
            <ac:spMk id="2" creationId="{E116134E-F7FC-4889-AD33-3901413BF161}"/>
          </ac:spMkLst>
        </pc:spChg>
      </pc:sldChg>
      <pc:sldChg chg="modSp ord">
        <pc:chgData name="emirtolga.demirel" userId="S::emirtolga.demirel@bahcesehir.edu.tr::a30cabca-0d58-4e4f-9f87-77e17f7e2afc" providerId="AD" clId="Web-{5A8DE0B7-D949-CFAD-3946-4B5EE59324FC}" dt="2022-01-20T10:42:22.971" v="206" actId="20577"/>
        <pc:sldMkLst>
          <pc:docMk/>
          <pc:sldMk cId="3081456658" sldId="273"/>
        </pc:sldMkLst>
        <pc:spChg chg="mod">
          <ac:chgData name="emirtolga.demirel" userId="S::emirtolga.demirel@bahcesehir.edu.tr::a30cabca-0d58-4e4f-9f87-77e17f7e2afc" providerId="AD" clId="Web-{5A8DE0B7-D949-CFAD-3946-4B5EE59324FC}" dt="2022-01-20T10:40:13.247" v="179" actId="20577"/>
          <ac:spMkLst>
            <pc:docMk/>
            <pc:sldMk cId="3081456658" sldId="273"/>
            <ac:spMk id="2" creationId="{B0E7DF64-8E60-4F4B-AE06-BD24E8DA7695}"/>
          </ac:spMkLst>
        </pc:spChg>
        <pc:spChg chg="mod">
          <ac:chgData name="emirtolga.demirel" userId="S::emirtolga.demirel@bahcesehir.edu.tr::a30cabca-0d58-4e4f-9f87-77e17f7e2afc" providerId="AD" clId="Web-{5A8DE0B7-D949-CFAD-3946-4B5EE59324FC}" dt="2022-01-20T10:42:22.971" v="206" actId="20577"/>
          <ac:spMkLst>
            <pc:docMk/>
            <pc:sldMk cId="3081456658" sldId="273"/>
            <ac:spMk id="3" creationId="{4F97455B-8740-460F-9982-0908D5D394C9}"/>
          </ac:spMkLst>
        </pc:spChg>
      </pc:sldChg>
      <pc:sldChg chg="modSp ord">
        <pc:chgData name="emirtolga.demirel" userId="S::emirtolga.demirel@bahcesehir.edu.tr::a30cabca-0d58-4e4f-9f87-77e17f7e2afc" providerId="AD" clId="Web-{5A8DE0B7-D949-CFAD-3946-4B5EE59324FC}" dt="2022-01-20T10:40:16.654" v="185" actId="20577"/>
        <pc:sldMkLst>
          <pc:docMk/>
          <pc:sldMk cId="2968129870" sldId="274"/>
        </pc:sldMkLst>
        <pc:spChg chg="mod">
          <ac:chgData name="emirtolga.demirel" userId="S::emirtolga.demirel@bahcesehir.edu.tr::a30cabca-0d58-4e4f-9f87-77e17f7e2afc" providerId="AD" clId="Web-{5A8DE0B7-D949-CFAD-3946-4B5EE59324FC}" dt="2022-01-20T10:40:16.654" v="185" actId="20577"/>
          <ac:spMkLst>
            <pc:docMk/>
            <pc:sldMk cId="2968129870" sldId="274"/>
            <ac:spMk id="2" creationId="{9B23ACA5-76BE-4CAB-B120-4C4CCE7553D1}"/>
          </ac:spMkLst>
        </pc:spChg>
        <pc:spChg chg="mod">
          <ac:chgData name="emirtolga.demirel" userId="S::emirtolga.demirel@bahcesehir.edu.tr::a30cabca-0d58-4e4f-9f87-77e17f7e2afc" providerId="AD" clId="Web-{5A8DE0B7-D949-CFAD-3946-4B5EE59324FC}" dt="2022-01-20T10:39:15.980" v="146" actId="1076"/>
          <ac:spMkLst>
            <pc:docMk/>
            <pc:sldMk cId="2968129870" sldId="274"/>
            <ac:spMk id="3" creationId="{CC7C55DD-9CEC-4FE9-ABEA-C40A693A5168}"/>
          </ac:spMkLst>
        </pc:spChg>
      </pc:sldChg>
      <pc:sldChg chg="addSp delSp modSp mod ord setBg">
        <pc:chgData name="emirtolga.demirel" userId="S::emirtolga.demirel@bahcesehir.edu.tr::a30cabca-0d58-4e4f-9f87-77e17f7e2afc" providerId="AD" clId="Web-{5A8DE0B7-D949-CFAD-3946-4B5EE59324FC}" dt="2022-01-20T10:40:21.341" v="192" actId="20577"/>
        <pc:sldMkLst>
          <pc:docMk/>
          <pc:sldMk cId="2468062970" sldId="275"/>
        </pc:sldMkLst>
        <pc:spChg chg="mod">
          <ac:chgData name="emirtolga.demirel" userId="S::emirtolga.demirel@bahcesehir.edu.tr::a30cabca-0d58-4e4f-9f87-77e17f7e2afc" providerId="AD" clId="Web-{5A8DE0B7-D949-CFAD-3946-4B5EE59324FC}" dt="2022-01-20T10:40:21.341" v="192" actId="20577"/>
          <ac:spMkLst>
            <pc:docMk/>
            <pc:sldMk cId="2468062970" sldId="275"/>
            <ac:spMk id="2" creationId="{E089AA9D-3A4E-49A3-9FF8-07B1FB196AEF}"/>
          </ac:spMkLst>
        </pc:spChg>
        <pc:spChg chg="del">
          <ac:chgData name="emirtolga.demirel" userId="S::emirtolga.demirel@bahcesehir.edu.tr::a30cabca-0d58-4e4f-9f87-77e17f7e2afc" providerId="AD" clId="Web-{5A8DE0B7-D949-CFAD-3946-4B5EE59324FC}" dt="2022-01-20T10:36:20.457" v="0"/>
          <ac:spMkLst>
            <pc:docMk/>
            <pc:sldMk cId="2468062970" sldId="275"/>
            <ac:spMk id="3" creationId="{255676F3-7C29-4684-91A8-5F08143BEFE6}"/>
          </ac:spMkLst>
        </pc:spChg>
        <pc:spChg chg="mod ord">
          <ac:chgData name="emirtolga.demirel" userId="S::emirtolga.demirel@bahcesehir.edu.tr::a30cabca-0d58-4e4f-9f87-77e17f7e2afc" providerId="AD" clId="Web-{5A8DE0B7-D949-CFAD-3946-4B5EE59324FC}" dt="2022-01-20T10:37:38.163" v="76"/>
          <ac:spMkLst>
            <pc:docMk/>
            <pc:sldMk cId="2468062970" sldId="275"/>
            <ac:spMk id="4" creationId="{58A415E6-7396-4C4F-8249-873831F96260}"/>
          </ac:spMkLst>
        </pc:spChg>
        <pc:spChg chg="add del mod">
          <ac:chgData name="emirtolga.demirel" userId="S::emirtolga.demirel@bahcesehir.edu.tr::a30cabca-0d58-4e4f-9f87-77e17f7e2afc" providerId="AD" clId="Web-{5A8DE0B7-D949-CFAD-3946-4B5EE59324FC}" dt="2022-01-20T10:37:38.163" v="76"/>
          <ac:spMkLst>
            <pc:docMk/>
            <pc:sldMk cId="2468062970" sldId="275"/>
            <ac:spMk id="7" creationId="{DBE2392D-FBF9-4197-8FA4-6EBC9A7BC796}"/>
          </ac:spMkLst>
        </pc:spChg>
        <pc:spChg chg="add del mod">
          <ac:chgData name="emirtolga.demirel" userId="S::emirtolga.demirel@bahcesehir.edu.tr::a30cabca-0d58-4e4f-9f87-77e17f7e2afc" providerId="AD" clId="Web-{5A8DE0B7-D949-CFAD-3946-4B5EE59324FC}" dt="2022-01-20T10:36:56.318" v="33"/>
          <ac:spMkLst>
            <pc:docMk/>
            <pc:sldMk cId="2468062970" sldId="275"/>
            <ac:spMk id="9" creationId="{2D889B36-6E58-4AC4-9EC8-15D4C77BDB21}"/>
          </ac:spMkLst>
        </pc:spChg>
        <pc:spChg chg="add del">
          <ac:chgData name="emirtolga.demirel" userId="S::emirtolga.demirel@bahcesehir.edu.tr::a30cabca-0d58-4e4f-9f87-77e17f7e2afc" providerId="AD" clId="Web-{5A8DE0B7-D949-CFAD-3946-4B5EE59324FC}" dt="2022-01-20T10:37:38.163" v="76"/>
          <ac:spMkLst>
            <pc:docMk/>
            <pc:sldMk cId="2468062970" sldId="275"/>
            <ac:spMk id="15" creationId="{2B97F24A-32CE-4C1C-A50D-3016B394DCFB}"/>
          </ac:spMkLst>
        </pc:spChg>
        <pc:spChg chg="add del">
          <ac:chgData name="emirtolga.demirel" userId="S::emirtolga.demirel@bahcesehir.edu.tr::a30cabca-0d58-4e4f-9f87-77e17f7e2afc" providerId="AD" clId="Web-{5A8DE0B7-D949-CFAD-3946-4B5EE59324FC}" dt="2022-01-20T10:37:38.163" v="76"/>
          <ac:spMkLst>
            <pc:docMk/>
            <pc:sldMk cId="2468062970" sldId="275"/>
            <ac:spMk id="17" creationId="{CD8B4F24-440B-49E9-B85D-733523DC064B}"/>
          </ac:spMkLst>
        </pc:spChg>
        <pc:picChg chg="add del mod ord">
          <ac:chgData name="emirtolga.demirel" userId="S::emirtolga.demirel@bahcesehir.edu.tr::a30cabca-0d58-4e4f-9f87-77e17f7e2afc" providerId="AD" clId="Web-{5A8DE0B7-D949-CFAD-3946-4B5EE59324FC}" dt="2022-01-20T10:36:23.145" v="2"/>
          <ac:picMkLst>
            <pc:docMk/>
            <pc:sldMk cId="2468062970" sldId="275"/>
            <ac:picMk id="5" creationId="{5A40FE99-4576-4F3F-BCE6-0BDB7628F73C}"/>
          </ac:picMkLst>
        </pc:picChg>
        <pc:picChg chg="add del mod ord">
          <ac:chgData name="emirtolga.demirel" userId="S::emirtolga.demirel@bahcesehir.edu.tr::a30cabca-0d58-4e4f-9f87-77e17f7e2afc" providerId="AD" clId="Web-{5A8DE0B7-D949-CFAD-3946-4B5EE59324FC}" dt="2022-01-20T10:37:04.631" v="55"/>
          <ac:picMkLst>
            <pc:docMk/>
            <pc:sldMk cId="2468062970" sldId="275"/>
            <ac:picMk id="8" creationId="{98617B09-45C9-47EA-87B7-6D87075A126B}"/>
          </ac:picMkLst>
        </pc:picChg>
        <pc:picChg chg="add mod">
          <ac:chgData name="emirtolga.demirel" userId="S::emirtolga.demirel@bahcesehir.edu.tr::a30cabca-0d58-4e4f-9f87-77e17f7e2afc" providerId="AD" clId="Web-{5A8DE0B7-D949-CFAD-3946-4B5EE59324FC}" dt="2022-01-20T10:37:50.054" v="94" actId="1076"/>
          <ac:picMkLst>
            <pc:docMk/>
            <pc:sldMk cId="2468062970" sldId="275"/>
            <ac:picMk id="10" creationId="{840F73DE-D6A8-4279-B0CD-CE91CD35BB73}"/>
          </ac:picMkLst>
        </pc:picChg>
      </pc:sldChg>
      <pc:sldChg chg="modSp ord">
        <pc:chgData name="emirtolga.demirel" userId="S::emirtolga.demirel@bahcesehir.edu.tr::a30cabca-0d58-4e4f-9f87-77e17f7e2afc" providerId="AD" clId="Web-{5A8DE0B7-D949-CFAD-3946-4B5EE59324FC}" dt="2022-01-20T10:40:31.936" v="199" actId="20577"/>
        <pc:sldMkLst>
          <pc:docMk/>
          <pc:sldMk cId="2853665008" sldId="276"/>
        </pc:sldMkLst>
        <pc:spChg chg="mod">
          <ac:chgData name="emirtolga.demirel" userId="S::emirtolga.demirel@bahcesehir.edu.tr::a30cabca-0d58-4e4f-9f87-77e17f7e2afc" providerId="AD" clId="Web-{5A8DE0B7-D949-CFAD-3946-4B5EE59324FC}" dt="2022-01-20T10:40:31.936" v="199" actId="20577"/>
          <ac:spMkLst>
            <pc:docMk/>
            <pc:sldMk cId="2853665008" sldId="276"/>
            <ac:spMk id="2" creationId="{4AA84BB6-2FE1-4813-AEA7-C1842BD4836E}"/>
          </ac:spMkLst>
        </pc:spChg>
        <pc:spChg chg="mod">
          <ac:chgData name="emirtolga.demirel" userId="S::emirtolga.demirel@bahcesehir.edu.tr::a30cabca-0d58-4e4f-9f87-77e17f7e2afc" providerId="AD" clId="Web-{5A8DE0B7-D949-CFAD-3946-4B5EE59324FC}" dt="2022-01-20T10:39:43.449" v="164" actId="20577"/>
          <ac:spMkLst>
            <pc:docMk/>
            <pc:sldMk cId="2853665008" sldId="276"/>
            <ac:spMk id="3" creationId="{A8DD559C-010E-4984-8CFF-44E32295FE27}"/>
          </ac:spMkLst>
        </pc:spChg>
      </pc:sldChg>
      <pc:sldChg chg="modSp del ord">
        <pc:chgData name="emirtolga.demirel" userId="S::emirtolga.demirel@bahcesehir.edu.tr::a30cabca-0d58-4e4f-9f87-77e17f7e2afc" providerId="AD" clId="Web-{5A8DE0B7-D949-CFAD-3946-4B5EE59324FC}" dt="2022-01-20T10:39:45.059" v="165"/>
        <pc:sldMkLst>
          <pc:docMk/>
          <pc:sldMk cId="167949914" sldId="277"/>
        </pc:sldMkLst>
        <pc:spChg chg="mod">
          <ac:chgData name="emirtolga.demirel" userId="S::emirtolga.demirel@bahcesehir.edu.tr::a30cabca-0d58-4e4f-9f87-77e17f7e2afc" providerId="AD" clId="Web-{5A8DE0B7-D949-CFAD-3946-4B5EE59324FC}" dt="2022-01-20T10:39:27.902" v="149"/>
          <ac:spMkLst>
            <pc:docMk/>
            <pc:sldMk cId="167949914" sldId="277"/>
            <ac:spMk id="2" creationId="{DEEBBCB4-D737-48E5-B913-2D598832AE9E}"/>
          </ac:spMkLst>
        </pc:spChg>
        <pc:spChg chg="mod">
          <ac:chgData name="emirtolga.demirel" userId="S::emirtolga.demirel@bahcesehir.edu.tr::a30cabca-0d58-4e4f-9f87-77e17f7e2afc" providerId="AD" clId="Web-{5A8DE0B7-D949-CFAD-3946-4B5EE59324FC}" dt="2022-01-20T10:38:25.196" v="132" actId="20577"/>
          <ac:spMkLst>
            <pc:docMk/>
            <pc:sldMk cId="167949914" sldId="277"/>
            <ac:spMk id="3" creationId="{0BAF5318-0896-4C14-A42A-FF152FFA8B87}"/>
          </ac:spMkLst>
        </pc:spChg>
      </pc:sldChg>
    </pc:docChg>
  </pc:docChgLst>
  <pc:docChgLst>
    <pc:chgData name="emirtolga.demirel" userId="S::emirtolga.demirel@bahcesehir.edu.tr::a30cabca-0d58-4e4f-9f87-77e17f7e2afc" providerId="AD" clId="Web-{FF1F932D-F49C-033D-DEF4-0C0657B0F66D}"/>
    <pc:docChg chg="modSld">
      <pc:chgData name="emirtolga.demirel" userId="S::emirtolga.demirel@bahcesehir.edu.tr::a30cabca-0d58-4e4f-9f87-77e17f7e2afc" providerId="AD" clId="Web-{FF1F932D-F49C-033D-DEF4-0C0657B0F66D}" dt="2022-01-20T13:43:17.541" v="7"/>
      <pc:docMkLst>
        <pc:docMk/>
      </pc:docMkLst>
      <pc:sldChg chg="addSp delSp modSp">
        <pc:chgData name="emirtolga.demirel" userId="S::emirtolga.demirel@bahcesehir.edu.tr::a30cabca-0d58-4e4f-9f87-77e17f7e2afc" providerId="AD" clId="Web-{FF1F932D-F49C-033D-DEF4-0C0657B0F66D}" dt="2022-01-20T13:43:17.541" v="7"/>
        <pc:sldMkLst>
          <pc:docMk/>
          <pc:sldMk cId="3081456658" sldId="273"/>
        </pc:sldMkLst>
        <pc:spChg chg="mod">
          <ac:chgData name="emirtolga.demirel" userId="S::emirtolga.demirel@bahcesehir.edu.tr::a30cabca-0d58-4e4f-9f87-77e17f7e2afc" providerId="AD" clId="Web-{FF1F932D-F49C-033D-DEF4-0C0657B0F66D}" dt="2022-01-20T13:42:44.664" v="2" actId="20577"/>
          <ac:spMkLst>
            <pc:docMk/>
            <pc:sldMk cId="3081456658" sldId="273"/>
            <ac:spMk id="3" creationId="{4F97455B-8740-460F-9982-0908D5D394C9}"/>
          </ac:spMkLst>
        </pc:spChg>
        <pc:spChg chg="add del">
          <ac:chgData name="emirtolga.demirel" userId="S::emirtolga.demirel@bahcesehir.edu.tr::a30cabca-0d58-4e4f-9f87-77e17f7e2afc" providerId="AD" clId="Web-{FF1F932D-F49C-033D-DEF4-0C0657B0F66D}" dt="2022-01-20T13:43:17.541" v="7"/>
          <ac:spMkLst>
            <pc:docMk/>
            <pc:sldMk cId="3081456658" sldId="273"/>
            <ac:spMk id="6" creationId="{01062B0B-1396-4890-B780-65F99AFD9F5D}"/>
          </ac:spMkLst>
        </pc:spChg>
        <pc:picChg chg="add mod">
          <ac:chgData name="emirtolga.demirel" userId="S::emirtolga.demirel@bahcesehir.edu.tr::a30cabca-0d58-4e4f-9f87-77e17f7e2afc" providerId="AD" clId="Web-{FF1F932D-F49C-033D-DEF4-0C0657B0F66D}" dt="2022-01-20T13:42:57.993" v="5" actId="1076"/>
          <ac:picMkLst>
            <pc:docMk/>
            <pc:sldMk cId="3081456658" sldId="273"/>
            <ac:picMk id="5" creationId="{97965592-5C39-4431-87E1-83EECC129F5D}"/>
          </ac:picMkLst>
        </pc:picChg>
      </pc:sldChg>
    </pc:docChg>
  </pc:docChgLst>
  <pc:docChgLst>
    <pc:chgData name="ege.akman" userId="S::ege.akman@bahcesehir.edu.tr::8e0f3061-dd71-4dc8-85a2-5f6cff787768" providerId="AD" clId="Web-{D96EE36A-BEEA-66A2-4049-5BC06FBA4857}"/>
    <pc:docChg chg="addSld delSld modSld addMainMaster">
      <pc:chgData name="ege.akman" userId="S::ege.akman@bahcesehir.edu.tr::8e0f3061-dd71-4dc8-85a2-5f6cff787768" providerId="AD" clId="Web-{D96EE36A-BEEA-66A2-4049-5BC06FBA4857}" dt="2022-06-13T13:09:57.942" v="69"/>
      <pc:docMkLst>
        <pc:docMk/>
      </pc:docMkLst>
      <pc:sldChg chg="new del">
        <pc:chgData name="ege.akman" userId="S::ege.akman@bahcesehir.edu.tr::8e0f3061-dd71-4dc8-85a2-5f6cff787768" providerId="AD" clId="Web-{D96EE36A-BEEA-66A2-4049-5BC06FBA4857}" dt="2022-06-13T13:03:56.887" v="2"/>
        <pc:sldMkLst>
          <pc:docMk/>
          <pc:sldMk cId="3607343541" sldId="321"/>
        </pc:sldMkLst>
      </pc:sldChg>
      <pc:sldChg chg="add del">
        <pc:chgData name="ege.akman" userId="S::ege.akman@bahcesehir.edu.tr::8e0f3061-dd71-4dc8-85a2-5f6cff787768" providerId="AD" clId="Web-{D96EE36A-BEEA-66A2-4049-5BC06FBA4857}" dt="2022-06-13T13:07:15.595" v="36"/>
        <pc:sldMkLst>
          <pc:docMk/>
          <pc:sldMk cId="2643439019" sldId="322"/>
        </pc:sldMkLst>
      </pc:sldChg>
      <pc:sldChg chg="new del">
        <pc:chgData name="ege.akman" userId="S::ege.akman@bahcesehir.edu.tr::8e0f3061-dd71-4dc8-85a2-5f6cff787768" providerId="AD" clId="Web-{D96EE36A-BEEA-66A2-4049-5BC06FBA4857}" dt="2022-06-13T13:04:19.028" v="4"/>
        <pc:sldMkLst>
          <pc:docMk/>
          <pc:sldMk cId="2311487409" sldId="323"/>
        </pc:sldMkLst>
      </pc:sldChg>
      <pc:sldChg chg="add del">
        <pc:chgData name="ege.akman" userId="S::ege.akman@bahcesehir.edu.tr::8e0f3061-dd71-4dc8-85a2-5f6cff787768" providerId="AD" clId="Web-{D96EE36A-BEEA-66A2-4049-5BC06FBA4857}" dt="2022-06-13T13:07:33.283" v="41"/>
        <pc:sldMkLst>
          <pc:docMk/>
          <pc:sldMk cId="2822751822" sldId="323"/>
        </pc:sldMkLst>
      </pc:sldChg>
      <pc:sldChg chg="new del">
        <pc:chgData name="ege.akman" userId="S::ege.akman@bahcesehir.edu.tr::8e0f3061-dd71-4dc8-85a2-5f6cff787768" providerId="AD" clId="Web-{D96EE36A-BEEA-66A2-4049-5BC06FBA4857}" dt="2022-06-13T13:04:39.201" v="8"/>
        <pc:sldMkLst>
          <pc:docMk/>
          <pc:sldMk cId="706150393" sldId="324"/>
        </pc:sldMkLst>
      </pc:sldChg>
      <pc:sldChg chg="add del">
        <pc:chgData name="ege.akman" userId="S::ege.akman@bahcesehir.edu.tr::8e0f3061-dd71-4dc8-85a2-5f6cff787768" providerId="AD" clId="Web-{D96EE36A-BEEA-66A2-4049-5BC06FBA4857}" dt="2022-06-13T13:07:45.002" v="42"/>
        <pc:sldMkLst>
          <pc:docMk/>
          <pc:sldMk cId="11852823" sldId="325"/>
        </pc:sldMkLst>
      </pc:sldChg>
      <pc:sldChg chg="new del">
        <pc:chgData name="ege.akman" userId="S::ege.akman@bahcesehir.edu.tr::8e0f3061-dd71-4dc8-85a2-5f6cff787768" providerId="AD" clId="Web-{D96EE36A-BEEA-66A2-4049-5BC06FBA4857}" dt="2022-06-13T13:04:51.873" v="11"/>
        <pc:sldMkLst>
          <pc:docMk/>
          <pc:sldMk cId="3874659166" sldId="326"/>
        </pc:sldMkLst>
      </pc:sldChg>
      <pc:sldChg chg="add del">
        <pc:chgData name="ege.akman" userId="S::ege.akman@bahcesehir.edu.tr::8e0f3061-dd71-4dc8-85a2-5f6cff787768" providerId="AD" clId="Web-{D96EE36A-BEEA-66A2-4049-5BC06FBA4857}" dt="2022-06-13T13:08:22.362" v="55"/>
        <pc:sldMkLst>
          <pc:docMk/>
          <pc:sldMk cId="3993441124" sldId="327"/>
        </pc:sldMkLst>
      </pc:sldChg>
      <pc:sldChg chg="new del">
        <pc:chgData name="ege.akman" userId="S::ege.akman@bahcesehir.edu.tr::8e0f3061-dd71-4dc8-85a2-5f6cff787768" providerId="AD" clId="Web-{D96EE36A-BEEA-66A2-4049-5BC06FBA4857}" dt="2022-06-13T13:05:22.389" v="21"/>
        <pc:sldMkLst>
          <pc:docMk/>
          <pc:sldMk cId="2392040310" sldId="328"/>
        </pc:sldMkLst>
      </pc:sldChg>
      <pc:sldChg chg="new del">
        <pc:chgData name="ege.akman" userId="S::ege.akman@bahcesehir.edu.tr::8e0f3061-dd71-4dc8-85a2-5f6cff787768" providerId="AD" clId="Web-{D96EE36A-BEEA-66A2-4049-5BC06FBA4857}" dt="2022-06-13T13:05:34.405" v="25"/>
        <pc:sldMkLst>
          <pc:docMk/>
          <pc:sldMk cId="2430633948" sldId="328"/>
        </pc:sldMkLst>
      </pc:sldChg>
      <pc:sldChg chg="add del">
        <pc:chgData name="ege.akman" userId="S::ege.akman@bahcesehir.edu.tr::8e0f3061-dd71-4dc8-85a2-5f6cff787768" providerId="AD" clId="Web-{D96EE36A-BEEA-66A2-4049-5BC06FBA4857}" dt="2022-06-13T13:05:10.404" v="16"/>
        <pc:sldMkLst>
          <pc:docMk/>
          <pc:sldMk cId="483742933" sldId="329"/>
        </pc:sldMkLst>
      </pc:sldChg>
      <pc:sldChg chg="add del">
        <pc:chgData name="ege.akman" userId="S::ege.akman@bahcesehir.edu.tr::8e0f3061-dd71-4dc8-85a2-5f6cff787768" providerId="AD" clId="Web-{D96EE36A-BEEA-66A2-4049-5BC06FBA4857}" dt="2022-06-13T13:05:19.530" v="19"/>
        <pc:sldMkLst>
          <pc:docMk/>
          <pc:sldMk cId="1404271775" sldId="329"/>
        </pc:sldMkLst>
      </pc:sldChg>
      <pc:sldChg chg="add del">
        <pc:chgData name="ege.akman" userId="S::ege.akman@bahcesehir.edu.tr::8e0f3061-dd71-4dc8-85a2-5f6cff787768" providerId="AD" clId="Web-{D96EE36A-BEEA-66A2-4049-5BC06FBA4857}" dt="2022-06-13T13:05:04.451" v="14"/>
        <pc:sldMkLst>
          <pc:docMk/>
          <pc:sldMk cId="1451423734" sldId="329"/>
        </pc:sldMkLst>
      </pc:sldChg>
      <pc:sldChg chg="addSp delSp modSp add">
        <pc:chgData name="ege.akman" userId="S::ege.akman@bahcesehir.edu.tr::8e0f3061-dd71-4dc8-85a2-5f6cff787768" providerId="AD" clId="Web-{D96EE36A-BEEA-66A2-4049-5BC06FBA4857}" dt="2022-06-13T13:09:57.942" v="69"/>
        <pc:sldMkLst>
          <pc:docMk/>
          <pc:sldMk cId="3843284033" sldId="329"/>
        </pc:sldMkLst>
        <pc:spChg chg="mod">
          <ac:chgData name="ege.akman" userId="S::ege.akman@bahcesehir.edu.tr::8e0f3061-dd71-4dc8-85a2-5f6cff787768" providerId="AD" clId="Web-{D96EE36A-BEEA-66A2-4049-5BC06FBA4857}" dt="2022-06-13T13:09:23.770" v="60" actId="20577"/>
          <ac:spMkLst>
            <pc:docMk/>
            <pc:sldMk cId="3843284033" sldId="329"/>
            <ac:spMk id="2" creationId="{5EEC7172-FE55-D91E-71A2-5663A6544096}"/>
          </ac:spMkLst>
        </pc:spChg>
        <pc:spChg chg="add del">
          <ac:chgData name="ege.akman" userId="S::ege.akman@bahcesehir.edu.tr::8e0f3061-dd71-4dc8-85a2-5f6cff787768" providerId="AD" clId="Web-{D96EE36A-BEEA-66A2-4049-5BC06FBA4857}" dt="2022-06-13T13:09:57.942" v="69"/>
          <ac:spMkLst>
            <pc:docMk/>
            <pc:sldMk cId="3843284033" sldId="329"/>
            <ac:spMk id="3" creationId="{2460F147-138B-48C4-D6FC-EC5C693685D0}"/>
          </ac:spMkLst>
        </pc:spChg>
        <pc:spChg chg="add del mod">
          <ac:chgData name="ege.akman" userId="S::ege.akman@bahcesehir.edu.tr::8e0f3061-dd71-4dc8-85a2-5f6cff787768" providerId="AD" clId="Web-{D96EE36A-BEEA-66A2-4049-5BC06FBA4857}" dt="2022-06-13T13:09:55.052" v="68"/>
          <ac:spMkLst>
            <pc:docMk/>
            <pc:sldMk cId="3843284033" sldId="329"/>
            <ac:spMk id="4" creationId="{5F2C8C2E-4131-A057-8274-CDC2A3C3DD58}"/>
          </ac:spMkLst>
        </pc:spChg>
        <pc:spChg chg="mod">
          <ac:chgData name="ege.akman" userId="S::ege.akman@bahcesehir.edu.tr::8e0f3061-dd71-4dc8-85a2-5f6cff787768" providerId="AD" clId="Web-{D96EE36A-BEEA-66A2-4049-5BC06FBA4857}" dt="2022-06-13T13:05:56.062" v="29" actId="20577"/>
          <ac:spMkLst>
            <pc:docMk/>
            <pc:sldMk cId="3843284033" sldId="329"/>
            <ac:spMk id="9" creationId="{306536F6-CB7C-086A-069D-9E8137856677}"/>
          </ac:spMkLst>
        </pc:spChg>
        <pc:picChg chg="mod">
          <ac:chgData name="ege.akman" userId="S::ege.akman@bahcesehir.edu.tr::8e0f3061-dd71-4dc8-85a2-5f6cff787768" providerId="AD" clId="Web-{D96EE36A-BEEA-66A2-4049-5BC06FBA4857}" dt="2022-06-13T13:09:48.974" v="67" actId="14100"/>
          <ac:picMkLst>
            <pc:docMk/>
            <pc:sldMk cId="3843284033" sldId="329"/>
            <ac:picMk id="5" creationId="{53599975-307D-D738-05BA-EC5234D4111B}"/>
          </ac:picMkLst>
        </pc:picChg>
      </pc:sldChg>
      <pc:sldChg chg="add del">
        <pc:chgData name="ege.akman" userId="S::ege.akman@bahcesehir.edu.tr::8e0f3061-dd71-4dc8-85a2-5f6cff787768" providerId="AD" clId="Web-{D96EE36A-BEEA-66A2-4049-5BC06FBA4857}" dt="2022-06-13T13:05:36.483" v="26"/>
        <pc:sldMkLst>
          <pc:docMk/>
          <pc:sldMk cId="330882600" sldId="330"/>
        </pc:sldMkLst>
      </pc:sldChg>
      <pc:sldChg chg="add del">
        <pc:chgData name="ege.akman" userId="S::ege.akman@bahcesehir.edu.tr::8e0f3061-dd71-4dc8-85a2-5f6cff787768" providerId="AD" clId="Web-{D96EE36A-BEEA-66A2-4049-5BC06FBA4857}" dt="2022-06-13T13:05:19.530" v="20"/>
        <pc:sldMkLst>
          <pc:docMk/>
          <pc:sldMk cId="1448886145" sldId="330"/>
        </pc:sldMkLst>
      </pc:sldChg>
      <pc:sldChg chg="modSp new">
        <pc:chgData name="ege.akman" userId="S::ege.akman@bahcesehir.edu.tr::8e0f3061-dd71-4dc8-85a2-5f6cff787768" providerId="AD" clId="Web-{D96EE36A-BEEA-66A2-4049-5BC06FBA4857}" dt="2022-06-13T13:09:14.645" v="57" actId="20577"/>
        <pc:sldMkLst>
          <pc:docMk/>
          <pc:sldMk cId="2760701580" sldId="330"/>
        </pc:sldMkLst>
        <pc:spChg chg="mod">
          <ac:chgData name="ege.akman" userId="S::ege.akman@bahcesehir.edu.tr::8e0f3061-dd71-4dc8-85a2-5f6cff787768" providerId="AD" clId="Web-{D96EE36A-BEEA-66A2-4049-5BC06FBA4857}" dt="2022-06-13T13:09:14.645" v="57" actId="20577"/>
          <ac:spMkLst>
            <pc:docMk/>
            <pc:sldMk cId="2760701580" sldId="330"/>
            <ac:spMk id="2" creationId="{6D7D7750-169A-0CC5-C685-5454F237596C}"/>
          </ac:spMkLst>
        </pc:spChg>
        <pc:spChg chg="mod">
          <ac:chgData name="ege.akman" userId="S::ege.akman@bahcesehir.edu.tr::8e0f3061-dd71-4dc8-85a2-5f6cff787768" providerId="AD" clId="Web-{D96EE36A-BEEA-66A2-4049-5BC06FBA4857}" dt="2022-06-13T13:07:02.563" v="34" actId="20577"/>
          <ac:spMkLst>
            <pc:docMk/>
            <pc:sldMk cId="2760701580" sldId="330"/>
            <ac:spMk id="3" creationId="{5AF420D2-6BCB-4DC5-E56F-A5581EC617B0}"/>
          </ac:spMkLst>
        </pc:spChg>
      </pc:sldChg>
      <pc:sldChg chg="modSp new">
        <pc:chgData name="ege.akman" userId="S::ege.akman@bahcesehir.edu.tr::8e0f3061-dd71-4dc8-85a2-5f6cff787768" providerId="AD" clId="Web-{D96EE36A-BEEA-66A2-4049-5BC06FBA4857}" dt="2022-06-13T13:09:18.832" v="59" actId="20577"/>
        <pc:sldMkLst>
          <pc:docMk/>
          <pc:sldMk cId="2275567657" sldId="331"/>
        </pc:sldMkLst>
        <pc:spChg chg="mod">
          <ac:chgData name="ege.akman" userId="S::ege.akman@bahcesehir.edu.tr::8e0f3061-dd71-4dc8-85a2-5f6cff787768" providerId="AD" clId="Web-{D96EE36A-BEEA-66A2-4049-5BC06FBA4857}" dt="2022-06-13T13:09:18.832" v="59" actId="20577"/>
          <ac:spMkLst>
            <pc:docMk/>
            <pc:sldMk cId="2275567657" sldId="331"/>
            <ac:spMk id="2" creationId="{641D0EEA-60E6-B604-1F1F-AAF35F41FF5E}"/>
          </ac:spMkLst>
        </pc:spChg>
        <pc:spChg chg="mod">
          <ac:chgData name="ege.akman" userId="S::ege.akman@bahcesehir.edu.tr::8e0f3061-dd71-4dc8-85a2-5f6cff787768" providerId="AD" clId="Web-{D96EE36A-BEEA-66A2-4049-5BC06FBA4857}" dt="2022-06-13T13:07:30.455" v="40" actId="20577"/>
          <ac:spMkLst>
            <pc:docMk/>
            <pc:sldMk cId="2275567657" sldId="331"/>
            <ac:spMk id="3" creationId="{F6F75DA4-3EDA-BD49-B69B-C7EC9DD52AFD}"/>
          </ac:spMkLst>
        </pc:spChg>
      </pc:sldChg>
      <pc:sldChg chg="addSp modSp new">
        <pc:chgData name="ege.akman" userId="S::ege.akman@bahcesehir.edu.tr::8e0f3061-dd71-4dc8-85a2-5f6cff787768" providerId="AD" clId="Web-{D96EE36A-BEEA-66A2-4049-5BC06FBA4857}" dt="2022-06-13T13:08:40.956" v="56" actId="20577"/>
        <pc:sldMkLst>
          <pc:docMk/>
          <pc:sldMk cId="2846013616" sldId="332"/>
        </pc:sldMkLst>
        <pc:spChg chg="mod">
          <ac:chgData name="ege.akman" userId="S::ege.akman@bahcesehir.edu.tr::8e0f3061-dd71-4dc8-85a2-5f6cff787768" providerId="AD" clId="Web-{D96EE36A-BEEA-66A2-4049-5BC06FBA4857}" dt="2022-06-13T13:08:40.956" v="56" actId="20577"/>
          <ac:spMkLst>
            <pc:docMk/>
            <pc:sldMk cId="2846013616" sldId="332"/>
            <ac:spMk id="2" creationId="{C833D1F0-E23A-4670-62D8-9D4D44230769}"/>
          </ac:spMkLst>
        </pc:spChg>
        <pc:spChg chg="mod">
          <ac:chgData name="ege.akman" userId="S::ege.akman@bahcesehir.edu.tr::8e0f3061-dd71-4dc8-85a2-5f6cff787768" providerId="AD" clId="Web-{D96EE36A-BEEA-66A2-4049-5BC06FBA4857}" dt="2022-06-13T13:08:04.784" v="46" actId="20577"/>
          <ac:spMkLst>
            <pc:docMk/>
            <pc:sldMk cId="2846013616" sldId="332"/>
            <ac:spMk id="3" creationId="{8C9C78A2-2844-AFB3-80A7-54D69D72DED9}"/>
          </ac:spMkLst>
        </pc:spChg>
        <pc:picChg chg="add mod">
          <ac:chgData name="ege.akman" userId="S::ege.akman@bahcesehir.edu.tr::8e0f3061-dd71-4dc8-85a2-5f6cff787768" providerId="AD" clId="Web-{D96EE36A-BEEA-66A2-4049-5BC06FBA4857}" dt="2022-06-13T13:08:16.674" v="54" actId="1076"/>
          <ac:picMkLst>
            <pc:docMk/>
            <pc:sldMk cId="2846013616" sldId="332"/>
            <ac:picMk id="5" creationId="{C6332F89-7AD9-6FFA-6126-EC815D67328C}"/>
          </ac:picMkLst>
        </pc:picChg>
      </pc:sldChg>
      <pc:sldMasterChg chg="add addSldLayout">
        <pc:chgData name="ege.akman" userId="S::ege.akman@bahcesehir.edu.tr::8e0f3061-dd71-4dc8-85a2-5f6cff787768" providerId="AD" clId="Web-{D96EE36A-BEEA-66A2-4049-5BC06FBA4857}" dt="2022-06-13T13:03:50.934" v="1"/>
        <pc:sldMasterMkLst>
          <pc:docMk/>
          <pc:sldMasterMk cId="2944913767" sldId="2147483648"/>
        </pc:sldMasterMkLst>
        <pc:sldLayoutChg chg="add">
          <pc:chgData name="ege.akman" userId="S::ege.akman@bahcesehir.edu.tr::8e0f3061-dd71-4dc8-85a2-5f6cff787768" providerId="AD" clId="Web-{D96EE36A-BEEA-66A2-4049-5BC06FBA4857}" dt="2022-06-13T13:03:50.934" v="1"/>
          <pc:sldLayoutMkLst>
            <pc:docMk/>
            <pc:sldMasterMk cId="2944913767" sldId="2147483648"/>
            <pc:sldLayoutMk cId="3219503487" sldId="2147483649"/>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3643614680" sldId="2147483650"/>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611956219" sldId="2147483651"/>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853117932" sldId="2147483652"/>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2392991116" sldId="2147483653"/>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1142614332" sldId="2147483654"/>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2070145415" sldId="2147483655"/>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1990292276" sldId="2147483656"/>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1673308806" sldId="2147483657"/>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1373869029" sldId="2147483658"/>
          </pc:sldLayoutMkLst>
        </pc:sldLayoutChg>
        <pc:sldLayoutChg chg="add">
          <pc:chgData name="ege.akman" userId="S::ege.akman@bahcesehir.edu.tr::8e0f3061-dd71-4dc8-85a2-5f6cff787768" providerId="AD" clId="Web-{D96EE36A-BEEA-66A2-4049-5BC06FBA4857}" dt="2022-06-13T13:03:50.934" v="1"/>
          <pc:sldLayoutMkLst>
            <pc:docMk/>
            <pc:sldMasterMk cId="2944913767" sldId="2147483648"/>
            <pc:sldLayoutMk cId="43100364" sldId="2147483659"/>
          </pc:sldLayoutMkLst>
        </pc:sldLayoutChg>
      </pc:sldMasterChg>
    </pc:docChg>
  </pc:docChgLst>
  <pc:docChgLst>
    <pc:chgData name="esatcanberk.ozcelik" userId="S::esatcanberk.ozcelik@bahcesehir.edu.tr::a6423df5-181a-467f-8aa7-6967444e4374" providerId="AD" clId="Web-{5288F8DA-7587-EA63-FC9B-F1279BFB67EF}"/>
    <pc:docChg chg="modSld">
      <pc:chgData name="esatcanberk.ozcelik" userId="S::esatcanberk.ozcelik@bahcesehir.edu.tr::a6423df5-181a-467f-8aa7-6967444e4374" providerId="AD" clId="Web-{5288F8DA-7587-EA63-FC9B-F1279BFB67EF}" dt="2022-05-12T22:11:37.270" v="17" actId="1076"/>
      <pc:docMkLst>
        <pc:docMk/>
      </pc:docMkLst>
      <pc:sldChg chg="addSp modSp">
        <pc:chgData name="esatcanberk.ozcelik" userId="S::esatcanberk.ozcelik@bahcesehir.edu.tr::a6423df5-181a-467f-8aa7-6967444e4374" providerId="AD" clId="Web-{5288F8DA-7587-EA63-FC9B-F1279BFB67EF}" dt="2022-05-12T22:11:37.270" v="17" actId="1076"/>
        <pc:sldMkLst>
          <pc:docMk/>
          <pc:sldMk cId="985678420" sldId="304"/>
        </pc:sldMkLst>
        <pc:spChg chg="add mod">
          <ac:chgData name="esatcanberk.ozcelik" userId="S::esatcanberk.ozcelik@bahcesehir.edu.tr::a6423df5-181a-467f-8aa7-6967444e4374" providerId="AD" clId="Web-{5288F8DA-7587-EA63-FC9B-F1279BFB67EF}" dt="2022-05-12T22:11:18.378" v="1" actId="20577"/>
          <ac:spMkLst>
            <pc:docMk/>
            <pc:sldMk cId="985678420" sldId="304"/>
            <ac:spMk id="3" creationId="{3BDAE785-0AF2-E5F7-F471-A5C6BC95D4EE}"/>
          </ac:spMkLst>
        </pc:spChg>
        <pc:spChg chg="mod">
          <ac:chgData name="esatcanberk.ozcelik" userId="S::esatcanberk.ozcelik@bahcesehir.edu.tr::a6423df5-181a-467f-8aa7-6967444e4374" providerId="AD" clId="Web-{5288F8DA-7587-EA63-FC9B-F1279BFB67EF}" dt="2022-05-12T22:11:36.144" v="16" actId="20577"/>
          <ac:spMkLst>
            <pc:docMk/>
            <pc:sldMk cId="985678420" sldId="304"/>
            <ac:spMk id="12" creationId="{5305EDBF-DCE4-990F-6FCB-5D201EAC748C}"/>
          </ac:spMkLst>
        </pc:spChg>
        <pc:picChg chg="add mod">
          <ac:chgData name="esatcanberk.ozcelik" userId="S::esatcanberk.ozcelik@bahcesehir.edu.tr::a6423df5-181a-467f-8aa7-6967444e4374" providerId="AD" clId="Web-{5288F8DA-7587-EA63-FC9B-F1279BFB67EF}" dt="2022-05-12T22:11:37.270" v="17" actId="1076"/>
          <ac:picMkLst>
            <pc:docMk/>
            <pc:sldMk cId="985678420" sldId="304"/>
            <ac:picMk id="5" creationId="{E962287A-DAB9-EAC7-A67B-31C7DD59BFE0}"/>
          </ac:picMkLst>
        </pc:picChg>
      </pc:sldChg>
    </pc:docChg>
  </pc:docChgLst>
  <pc:docChgLst>
    <pc:chgData name="ege.akman" userId="S::ege.akman@bahcesehir.edu.tr::8e0f3061-dd71-4dc8-85a2-5f6cff787768" providerId="AD" clId="Web-{61C18B97-6428-B3A8-D5F7-34CC212C633A}"/>
    <pc:docChg chg="modSld">
      <pc:chgData name="ege.akman" userId="S::ege.akman@bahcesehir.edu.tr::8e0f3061-dd71-4dc8-85a2-5f6cff787768" providerId="AD" clId="Web-{61C18B97-6428-B3A8-D5F7-34CC212C633A}" dt="2022-06-13T13:56:33.452" v="73" actId="14100"/>
      <pc:docMkLst>
        <pc:docMk/>
      </pc:docMkLst>
      <pc:sldChg chg="addSp modSp">
        <pc:chgData name="ege.akman" userId="S::ege.akman@bahcesehir.edu.tr::8e0f3061-dd71-4dc8-85a2-5f6cff787768" providerId="AD" clId="Web-{61C18B97-6428-B3A8-D5F7-34CC212C633A}" dt="2022-06-13T13:56:33.452" v="73" actId="14100"/>
        <pc:sldMkLst>
          <pc:docMk/>
          <pc:sldMk cId="3843284033" sldId="329"/>
        </pc:sldMkLst>
        <pc:picChg chg="add mod">
          <ac:chgData name="ege.akman" userId="S::ege.akman@bahcesehir.edu.tr::8e0f3061-dd71-4dc8-85a2-5f6cff787768" providerId="AD" clId="Web-{61C18B97-6428-B3A8-D5F7-34CC212C633A}" dt="2022-06-13T13:56:33.452" v="73" actId="14100"/>
          <ac:picMkLst>
            <pc:docMk/>
            <pc:sldMk cId="3843284033" sldId="329"/>
            <ac:picMk id="3" creationId="{513CF6F3-CCFD-B899-B884-2CA50E256CF7}"/>
          </ac:picMkLst>
        </pc:picChg>
        <pc:picChg chg="mod">
          <ac:chgData name="ege.akman" userId="S::ege.akman@bahcesehir.edu.tr::8e0f3061-dd71-4dc8-85a2-5f6cff787768" providerId="AD" clId="Web-{61C18B97-6428-B3A8-D5F7-34CC212C633A}" dt="2022-06-13T13:56:27.499" v="72" actId="1076"/>
          <ac:picMkLst>
            <pc:docMk/>
            <pc:sldMk cId="3843284033" sldId="329"/>
            <ac:picMk id="5" creationId="{53599975-307D-D738-05BA-EC5234D4111B}"/>
          </ac:picMkLst>
        </pc:picChg>
      </pc:sldChg>
      <pc:sldChg chg="addSp modSp">
        <pc:chgData name="ege.akman" userId="S::ege.akman@bahcesehir.edu.tr::8e0f3061-dd71-4dc8-85a2-5f6cff787768" providerId="AD" clId="Web-{61C18B97-6428-B3A8-D5F7-34CC212C633A}" dt="2022-06-13T13:28:02.230" v="45" actId="1076"/>
        <pc:sldMkLst>
          <pc:docMk/>
          <pc:sldMk cId="2760701580" sldId="330"/>
        </pc:sldMkLst>
        <pc:spChg chg="mod">
          <ac:chgData name="ege.akman" userId="S::ege.akman@bahcesehir.edu.tr::8e0f3061-dd71-4dc8-85a2-5f6cff787768" providerId="AD" clId="Web-{61C18B97-6428-B3A8-D5F7-34CC212C633A}" dt="2022-06-13T13:27:06.196" v="0" actId="20577"/>
          <ac:spMkLst>
            <pc:docMk/>
            <pc:sldMk cId="2760701580" sldId="330"/>
            <ac:spMk id="3" creationId="{5AF420D2-6BCB-4DC5-E56F-A5581EC617B0}"/>
          </ac:spMkLst>
        </pc:spChg>
        <pc:spChg chg="add mod">
          <ac:chgData name="ege.akman" userId="S::ege.akman@bahcesehir.edu.tr::8e0f3061-dd71-4dc8-85a2-5f6cff787768" providerId="AD" clId="Web-{61C18B97-6428-B3A8-D5F7-34CC212C633A}" dt="2022-06-13T13:28:02.230" v="45" actId="1076"/>
          <ac:spMkLst>
            <pc:docMk/>
            <pc:sldMk cId="2760701580" sldId="330"/>
            <ac:spMk id="6" creationId="{CE58B728-1C81-3CD8-F3B5-62818486CF39}"/>
          </ac:spMkLst>
        </pc:spChg>
        <pc:picChg chg="add mod">
          <ac:chgData name="ege.akman" userId="S::ege.akman@bahcesehir.edu.tr::8e0f3061-dd71-4dc8-85a2-5f6cff787768" providerId="AD" clId="Web-{61C18B97-6428-B3A8-D5F7-34CC212C633A}" dt="2022-06-13T13:27:27.713" v="9" actId="14100"/>
          <ac:picMkLst>
            <pc:docMk/>
            <pc:sldMk cId="2760701580" sldId="330"/>
            <ac:picMk id="5" creationId="{1CEBF75B-E80C-6833-A556-288802B86DBA}"/>
          </ac:picMkLst>
        </pc:picChg>
      </pc:sldChg>
      <pc:sldChg chg="modSp">
        <pc:chgData name="ege.akman" userId="S::ege.akman@bahcesehir.edu.tr::8e0f3061-dd71-4dc8-85a2-5f6cff787768" providerId="AD" clId="Web-{61C18B97-6428-B3A8-D5F7-34CC212C633A}" dt="2022-06-13T13:38:05.858" v="48" actId="20577"/>
        <pc:sldMkLst>
          <pc:docMk/>
          <pc:sldMk cId="2275567657" sldId="331"/>
        </pc:sldMkLst>
        <pc:spChg chg="mod">
          <ac:chgData name="ege.akman" userId="S::ege.akman@bahcesehir.edu.tr::8e0f3061-dd71-4dc8-85a2-5f6cff787768" providerId="AD" clId="Web-{61C18B97-6428-B3A8-D5F7-34CC212C633A}" dt="2022-06-13T13:38:05.858" v="48" actId="20577"/>
          <ac:spMkLst>
            <pc:docMk/>
            <pc:sldMk cId="2275567657" sldId="331"/>
            <ac:spMk id="3" creationId="{F6F75DA4-3EDA-BD49-B69B-C7EC9DD52AFD}"/>
          </ac:spMkLst>
        </pc:spChg>
      </pc:sldChg>
      <pc:sldChg chg="modSp">
        <pc:chgData name="ege.akman" userId="S::ege.akman@bahcesehir.edu.tr::8e0f3061-dd71-4dc8-85a2-5f6cff787768" providerId="AD" clId="Web-{61C18B97-6428-B3A8-D5F7-34CC212C633A}" dt="2022-06-13T13:55:41.277" v="58" actId="20577"/>
        <pc:sldMkLst>
          <pc:docMk/>
          <pc:sldMk cId="2846013616" sldId="332"/>
        </pc:sldMkLst>
        <pc:spChg chg="mod">
          <ac:chgData name="ege.akman" userId="S::ege.akman@bahcesehir.edu.tr::8e0f3061-dd71-4dc8-85a2-5f6cff787768" providerId="AD" clId="Web-{61C18B97-6428-B3A8-D5F7-34CC212C633A}" dt="2022-06-13T13:55:41.277" v="58" actId="20577"/>
          <ac:spMkLst>
            <pc:docMk/>
            <pc:sldMk cId="2846013616" sldId="332"/>
            <ac:spMk id="3" creationId="{8C9C78A2-2844-AFB3-80A7-54D69D72DED9}"/>
          </ac:spMkLst>
        </pc:spChg>
      </pc:sldChg>
    </pc:docChg>
  </pc:docChgLst>
  <pc:docChgLst>
    <pc:chgData name="kaan.kocaturk" userId="S::kaan.kocaturk@bahcesehir.edu.tr::fe4747b8-347c-4664-862e-16e9fd250347" providerId="AD" clId="Web-{E2B439FF-F26A-E501-C697-69E137B40092}"/>
    <pc:docChg chg="modSld">
      <pc:chgData name="kaan.kocaturk" userId="S::kaan.kocaturk@bahcesehir.edu.tr::fe4747b8-347c-4664-862e-16e9fd250347" providerId="AD" clId="Web-{E2B439FF-F26A-E501-C697-69E137B40092}" dt="2022-05-13T07:46:07.604" v="28" actId="1076"/>
      <pc:docMkLst>
        <pc:docMk/>
      </pc:docMkLst>
      <pc:sldChg chg="addSp modSp">
        <pc:chgData name="kaan.kocaturk" userId="S::kaan.kocaturk@bahcesehir.edu.tr::fe4747b8-347c-4664-862e-16e9fd250347" providerId="AD" clId="Web-{E2B439FF-F26A-E501-C697-69E137B40092}" dt="2022-05-13T07:44:54.055" v="16" actId="1076"/>
        <pc:sldMkLst>
          <pc:docMk/>
          <pc:sldMk cId="3284650751" sldId="288"/>
        </pc:sldMkLst>
        <pc:picChg chg="mod">
          <ac:chgData name="kaan.kocaturk" userId="S::kaan.kocaturk@bahcesehir.edu.tr::fe4747b8-347c-4664-862e-16e9fd250347" providerId="AD" clId="Web-{E2B439FF-F26A-E501-C697-69E137B40092}" dt="2022-05-12T13:20:06.917" v="2" actId="1076"/>
          <ac:picMkLst>
            <pc:docMk/>
            <pc:sldMk cId="3284650751" sldId="288"/>
            <ac:picMk id="3" creationId="{54F7052B-B252-D731-9318-441FD86CE369}"/>
          </ac:picMkLst>
        </pc:picChg>
        <pc:picChg chg="add mod">
          <ac:chgData name="kaan.kocaturk" userId="S::kaan.kocaturk@bahcesehir.edu.tr::fe4747b8-347c-4664-862e-16e9fd250347" providerId="AD" clId="Web-{E2B439FF-F26A-E501-C697-69E137B40092}" dt="2022-05-13T07:44:54.055" v="16" actId="1076"/>
          <ac:picMkLst>
            <pc:docMk/>
            <pc:sldMk cId="3284650751" sldId="288"/>
            <ac:picMk id="5" creationId="{D8A4CE6D-ADF8-F4E9-410A-CBAF137C591A}"/>
          </ac:picMkLst>
        </pc:picChg>
      </pc:sldChg>
      <pc:sldChg chg="addSp modSp">
        <pc:chgData name="kaan.kocaturk" userId="S::kaan.kocaturk@bahcesehir.edu.tr::fe4747b8-347c-4664-862e-16e9fd250347" providerId="AD" clId="Web-{E2B439FF-F26A-E501-C697-69E137B40092}" dt="2022-05-13T07:44:18.601" v="12" actId="1076"/>
        <pc:sldMkLst>
          <pc:docMk/>
          <pc:sldMk cId="2468773943" sldId="296"/>
        </pc:sldMkLst>
        <pc:picChg chg="add mod">
          <ac:chgData name="kaan.kocaturk" userId="S::kaan.kocaturk@bahcesehir.edu.tr::fe4747b8-347c-4664-862e-16e9fd250347" providerId="AD" clId="Web-{E2B439FF-F26A-E501-C697-69E137B40092}" dt="2022-05-13T07:44:18.601" v="12" actId="1076"/>
          <ac:picMkLst>
            <pc:docMk/>
            <pc:sldMk cId="2468773943" sldId="296"/>
            <ac:picMk id="2" creationId="{1295BFBD-8584-CC6D-B2EE-7A7FE17B59AA}"/>
          </ac:picMkLst>
        </pc:picChg>
        <pc:picChg chg="mod">
          <ac:chgData name="kaan.kocaturk" userId="S::kaan.kocaturk@bahcesehir.edu.tr::fe4747b8-347c-4664-862e-16e9fd250347" providerId="AD" clId="Web-{E2B439FF-F26A-E501-C697-69E137B40092}" dt="2022-05-12T13:21:47.263" v="3" actId="1076"/>
          <ac:picMkLst>
            <pc:docMk/>
            <pc:sldMk cId="2468773943" sldId="296"/>
            <ac:picMk id="6" creationId="{4DB11886-6559-B966-6EC3-2F1EFEAC7D2B}"/>
          </ac:picMkLst>
        </pc:picChg>
      </pc:sldChg>
      <pc:sldChg chg="addSp modSp">
        <pc:chgData name="kaan.kocaturk" userId="S::kaan.kocaturk@bahcesehir.edu.tr::fe4747b8-347c-4664-862e-16e9fd250347" providerId="AD" clId="Web-{E2B439FF-F26A-E501-C697-69E137B40092}" dt="2022-05-13T07:43:13.928" v="9" actId="1076"/>
        <pc:sldMkLst>
          <pc:docMk/>
          <pc:sldMk cId="2582498107" sldId="298"/>
        </pc:sldMkLst>
        <pc:picChg chg="mod">
          <ac:chgData name="kaan.kocaturk" userId="S::kaan.kocaturk@bahcesehir.edu.tr::fe4747b8-347c-4664-862e-16e9fd250347" providerId="AD" clId="Web-{E2B439FF-F26A-E501-C697-69E137B40092}" dt="2022-05-13T07:43:13.928" v="9" actId="1076"/>
          <ac:picMkLst>
            <pc:docMk/>
            <pc:sldMk cId="2582498107" sldId="298"/>
            <ac:picMk id="3" creationId="{EA75B42A-9FDA-DAE6-67F6-3C48E687BB13}"/>
          </ac:picMkLst>
        </pc:picChg>
        <pc:picChg chg="add mod">
          <ac:chgData name="kaan.kocaturk" userId="S::kaan.kocaturk@bahcesehir.edu.tr::fe4747b8-347c-4664-862e-16e9fd250347" providerId="AD" clId="Web-{E2B439FF-F26A-E501-C697-69E137B40092}" dt="2022-05-13T07:42:57.162" v="8" actId="1076"/>
          <ac:picMkLst>
            <pc:docMk/>
            <pc:sldMk cId="2582498107" sldId="298"/>
            <ac:picMk id="5" creationId="{BEC1C94D-87A7-C9C5-7E97-74F66AB423C4}"/>
          </ac:picMkLst>
        </pc:picChg>
      </pc:sldChg>
      <pc:sldChg chg="addSp modSp">
        <pc:chgData name="kaan.kocaturk" userId="S::kaan.kocaturk@bahcesehir.edu.tr::fe4747b8-347c-4664-862e-16e9fd250347" providerId="AD" clId="Web-{E2B439FF-F26A-E501-C697-69E137B40092}" dt="2022-05-13T07:46:07.604" v="28" actId="1076"/>
        <pc:sldMkLst>
          <pc:docMk/>
          <pc:sldMk cId="2985420018" sldId="300"/>
        </pc:sldMkLst>
        <pc:picChg chg="add mod">
          <ac:chgData name="kaan.kocaturk" userId="S::kaan.kocaturk@bahcesehir.edu.tr::fe4747b8-347c-4664-862e-16e9fd250347" providerId="AD" clId="Web-{E2B439FF-F26A-E501-C697-69E137B40092}" dt="2022-05-13T07:45:51.166" v="25" actId="1076"/>
          <ac:picMkLst>
            <pc:docMk/>
            <pc:sldMk cId="2985420018" sldId="300"/>
            <ac:picMk id="2" creationId="{01419387-CCB6-0CB0-2EE2-D502F2B789CD}"/>
          </ac:picMkLst>
        </pc:picChg>
        <pc:picChg chg="mod">
          <ac:chgData name="kaan.kocaturk" userId="S::kaan.kocaturk@bahcesehir.edu.tr::fe4747b8-347c-4664-862e-16e9fd250347" providerId="AD" clId="Web-{E2B439FF-F26A-E501-C697-69E137B40092}" dt="2022-05-13T07:46:04.275" v="27" actId="1076"/>
          <ac:picMkLst>
            <pc:docMk/>
            <pc:sldMk cId="2985420018" sldId="300"/>
            <ac:picMk id="5" creationId="{D75CF1EC-0714-6D9F-2FD9-8D0AFC2B9870}"/>
          </ac:picMkLst>
        </pc:picChg>
        <pc:picChg chg="mod">
          <ac:chgData name="kaan.kocaturk" userId="S::kaan.kocaturk@bahcesehir.edu.tr::fe4747b8-347c-4664-862e-16e9fd250347" providerId="AD" clId="Web-{E2B439FF-F26A-E501-C697-69E137B40092}" dt="2022-05-13T07:46:07.604" v="28" actId="1076"/>
          <ac:picMkLst>
            <pc:docMk/>
            <pc:sldMk cId="2985420018" sldId="300"/>
            <ac:picMk id="6" creationId="{8011857B-ADC3-0183-A206-C959E4C9DCF8}"/>
          </ac:picMkLst>
        </pc:picChg>
      </pc:sldChg>
    </pc:docChg>
  </pc:docChgLst>
  <pc:docChgLst>
    <pc:chgData name="emirtolga.demirel" userId="S::emirtolga.demirel@bahcesehir.edu.tr::a30cabca-0d58-4e4f-9f87-77e17f7e2afc" providerId="AD" clId="Web-{1F032274-DCAD-DF61-9DB6-97C9B78CDC1B}"/>
    <pc:docChg chg="modSld">
      <pc:chgData name="emirtolga.demirel" userId="S::emirtolga.demirel@bahcesehir.edu.tr::a30cabca-0d58-4e4f-9f87-77e17f7e2afc" providerId="AD" clId="Web-{1F032274-DCAD-DF61-9DB6-97C9B78CDC1B}" dt="2022-01-20T14:31:26.277" v="33" actId="20577"/>
      <pc:docMkLst>
        <pc:docMk/>
      </pc:docMkLst>
      <pc:sldChg chg="modSp">
        <pc:chgData name="emirtolga.demirel" userId="S::emirtolga.demirel@bahcesehir.edu.tr::a30cabca-0d58-4e4f-9f87-77e17f7e2afc" providerId="AD" clId="Web-{1F032274-DCAD-DF61-9DB6-97C9B78CDC1B}" dt="2022-01-20T14:31:26.277" v="33" actId="20577"/>
        <pc:sldMkLst>
          <pc:docMk/>
          <pc:sldMk cId="3854046154" sldId="281"/>
        </pc:sldMkLst>
        <pc:spChg chg="mod">
          <ac:chgData name="emirtolga.demirel" userId="S::emirtolga.demirel@bahcesehir.edu.tr::a30cabca-0d58-4e4f-9f87-77e17f7e2afc" providerId="AD" clId="Web-{1F032274-DCAD-DF61-9DB6-97C9B78CDC1B}" dt="2022-01-20T14:31:26.277" v="33" actId="20577"/>
          <ac:spMkLst>
            <pc:docMk/>
            <pc:sldMk cId="3854046154" sldId="281"/>
            <ac:spMk id="2" creationId="{10A4AD6C-1020-47D6-BDAB-23EB65E9E1CB}"/>
          </ac:spMkLst>
        </pc:spChg>
      </pc:sldChg>
    </pc:docChg>
  </pc:docChgLst>
  <pc:docChgLst>
    <pc:chgData name="emirtolga.demirel" userId="S::emirtolga.demirel@bahcesehir.edu.tr::a30cabca-0d58-4e4f-9f87-77e17f7e2afc" providerId="AD" clId="Web-{470AA3A3-F415-1890-6690-DA2A277EAEC2}"/>
    <pc:docChg chg="modSld">
      <pc:chgData name="emirtolga.demirel" userId="S::emirtolga.demirel@bahcesehir.edu.tr::a30cabca-0d58-4e4f-9f87-77e17f7e2afc" providerId="AD" clId="Web-{470AA3A3-F415-1890-6690-DA2A277EAEC2}" dt="2022-01-20T13:32:53.205" v="3" actId="20577"/>
      <pc:docMkLst>
        <pc:docMk/>
      </pc:docMkLst>
      <pc:sldChg chg="modSp">
        <pc:chgData name="emirtolga.demirel" userId="S::emirtolga.demirel@bahcesehir.edu.tr::a30cabca-0d58-4e4f-9f87-77e17f7e2afc" providerId="AD" clId="Web-{470AA3A3-F415-1890-6690-DA2A277EAEC2}" dt="2022-01-20T13:32:53.205" v="3" actId="20577"/>
        <pc:sldMkLst>
          <pc:docMk/>
          <pc:sldMk cId="4243012816" sldId="272"/>
        </pc:sldMkLst>
        <pc:spChg chg="mod">
          <ac:chgData name="emirtolga.demirel" userId="S::emirtolga.demirel@bahcesehir.edu.tr::a30cabca-0d58-4e4f-9f87-77e17f7e2afc" providerId="AD" clId="Web-{470AA3A3-F415-1890-6690-DA2A277EAEC2}" dt="2022-01-20T13:32:53.205" v="3" actId="20577"/>
          <ac:spMkLst>
            <pc:docMk/>
            <pc:sldMk cId="4243012816" sldId="272"/>
            <ac:spMk id="3" creationId="{DE9A1819-F88A-433B-A093-71B4D45BCE62}"/>
          </ac:spMkLst>
        </pc:spChg>
      </pc:sldChg>
      <pc:sldChg chg="modSp">
        <pc:chgData name="emirtolga.demirel" userId="S::emirtolga.demirel@bahcesehir.edu.tr::a30cabca-0d58-4e4f-9f87-77e17f7e2afc" providerId="AD" clId="Web-{470AA3A3-F415-1890-6690-DA2A277EAEC2}" dt="2022-01-20T13:31:42.312" v="1" actId="20577"/>
        <pc:sldMkLst>
          <pc:docMk/>
          <pc:sldMk cId="3854046154" sldId="281"/>
        </pc:sldMkLst>
        <pc:spChg chg="mod">
          <ac:chgData name="emirtolga.demirel" userId="S::emirtolga.demirel@bahcesehir.edu.tr::a30cabca-0d58-4e4f-9f87-77e17f7e2afc" providerId="AD" clId="Web-{470AA3A3-F415-1890-6690-DA2A277EAEC2}" dt="2022-01-20T13:31:42.312" v="1" actId="20577"/>
          <ac:spMkLst>
            <pc:docMk/>
            <pc:sldMk cId="3854046154" sldId="281"/>
            <ac:spMk id="3" creationId="{983FB2FE-6C45-4309-8366-6551E113D644}"/>
          </ac:spMkLst>
        </pc:spChg>
      </pc:sldChg>
    </pc:docChg>
  </pc:docChgLst>
  <pc:docChgLst>
    <pc:chgData name="esatcanberk.ozcelik" userId="S::esatcanberk.ozcelik@bahcesehir.edu.tr::a6423df5-181a-467f-8aa7-6967444e4374" providerId="AD" clId="Web-{42F2574E-8D36-4D8D-8E72-F9C6D105278A}"/>
    <pc:docChg chg="addSld modSld">
      <pc:chgData name="esatcanberk.ozcelik" userId="S::esatcanberk.ozcelik@bahcesehir.edu.tr::a6423df5-181a-467f-8aa7-6967444e4374" providerId="AD" clId="Web-{42F2574E-8D36-4D8D-8E72-F9C6D105278A}" dt="2022-05-12T19:07:10.014" v="109" actId="20577"/>
      <pc:docMkLst>
        <pc:docMk/>
      </pc:docMkLst>
      <pc:sldChg chg="addSp modSp add replId">
        <pc:chgData name="esatcanberk.ozcelik" userId="S::esatcanberk.ozcelik@bahcesehir.edu.tr::a6423df5-181a-467f-8aa7-6967444e4374" providerId="AD" clId="Web-{42F2574E-8D36-4D8D-8E72-F9C6D105278A}" dt="2022-05-12T18:59:50.816" v="16" actId="1076"/>
        <pc:sldMkLst>
          <pc:docMk/>
          <pc:sldMk cId="3617015810" sldId="301"/>
        </pc:sldMkLst>
        <pc:spChg chg="mod">
          <ac:chgData name="esatcanberk.ozcelik" userId="S::esatcanberk.ozcelik@bahcesehir.edu.tr::a6423df5-181a-467f-8aa7-6967444e4374" providerId="AD" clId="Web-{42F2574E-8D36-4D8D-8E72-F9C6D105278A}" dt="2022-05-12T18:56:26.749" v="8" actId="20577"/>
          <ac:spMkLst>
            <pc:docMk/>
            <pc:sldMk cId="3617015810" sldId="301"/>
            <ac:spMk id="3" creationId="{A8DD559C-010E-4984-8CFF-44E32295FE27}"/>
          </ac:spMkLst>
        </pc:spChg>
        <pc:picChg chg="add mod">
          <ac:chgData name="esatcanberk.ozcelik" userId="S::esatcanberk.ozcelik@bahcesehir.edu.tr::a6423df5-181a-467f-8aa7-6967444e4374" providerId="AD" clId="Web-{42F2574E-8D36-4D8D-8E72-F9C6D105278A}" dt="2022-05-12T18:59:44.144" v="14" actId="1076"/>
          <ac:picMkLst>
            <pc:docMk/>
            <pc:sldMk cId="3617015810" sldId="301"/>
            <ac:picMk id="5" creationId="{32FB442A-C403-BAF6-65BC-8BB2F82CF190}"/>
          </ac:picMkLst>
        </pc:picChg>
        <pc:picChg chg="add mod">
          <ac:chgData name="esatcanberk.ozcelik" userId="S::esatcanberk.ozcelik@bahcesehir.edu.tr::a6423df5-181a-467f-8aa7-6967444e4374" providerId="AD" clId="Web-{42F2574E-8D36-4D8D-8E72-F9C6D105278A}" dt="2022-05-12T18:59:50.816" v="16" actId="1076"/>
          <ac:picMkLst>
            <pc:docMk/>
            <pc:sldMk cId="3617015810" sldId="301"/>
            <ac:picMk id="6" creationId="{2677ED54-D874-EEA2-86E7-D1ADEB184473}"/>
          </ac:picMkLst>
        </pc:picChg>
      </pc:sldChg>
      <pc:sldChg chg="addSp delSp modSp add replId">
        <pc:chgData name="esatcanberk.ozcelik" userId="S::esatcanberk.ozcelik@bahcesehir.edu.tr::a6423df5-181a-467f-8aa7-6967444e4374" providerId="AD" clId="Web-{42F2574E-8D36-4D8D-8E72-F9C6D105278A}" dt="2022-05-12T19:02:55.461" v="81" actId="20577"/>
        <pc:sldMkLst>
          <pc:docMk/>
          <pc:sldMk cId="3079572334" sldId="302"/>
        </pc:sldMkLst>
        <pc:spChg chg="del mod">
          <ac:chgData name="esatcanberk.ozcelik" userId="S::esatcanberk.ozcelik@bahcesehir.edu.tr::a6423df5-181a-467f-8aa7-6967444e4374" providerId="AD" clId="Web-{42F2574E-8D36-4D8D-8E72-F9C6D105278A}" dt="2022-05-12T19:00:30.614" v="21"/>
          <ac:spMkLst>
            <pc:docMk/>
            <pc:sldMk cId="3079572334" sldId="302"/>
            <ac:spMk id="3" creationId="{A8DD559C-010E-4984-8CFF-44E32295FE27}"/>
          </ac:spMkLst>
        </pc:spChg>
        <pc:spChg chg="add del mod">
          <ac:chgData name="esatcanberk.ozcelik" userId="S::esatcanberk.ozcelik@bahcesehir.edu.tr::a6423df5-181a-467f-8aa7-6967444e4374" providerId="AD" clId="Web-{42F2574E-8D36-4D8D-8E72-F9C6D105278A}" dt="2022-05-12T19:00:54.505" v="25"/>
          <ac:spMkLst>
            <pc:docMk/>
            <pc:sldMk cId="3079572334" sldId="302"/>
            <ac:spMk id="9" creationId="{706EA8A0-4553-B6EC-7DE9-9C23CBDA63C0}"/>
          </ac:spMkLst>
        </pc:spChg>
        <pc:spChg chg="add mod">
          <ac:chgData name="esatcanberk.ozcelik" userId="S::esatcanberk.ozcelik@bahcesehir.edu.tr::a6423df5-181a-467f-8aa7-6967444e4374" providerId="AD" clId="Web-{42F2574E-8D36-4D8D-8E72-F9C6D105278A}" dt="2022-05-12T19:02:13.304" v="65" actId="1076"/>
          <ac:spMkLst>
            <pc:docMk/>
            <pc:sldMk cId="3079572334" sldId="302"/>
            <ac:spMk id="12" creationId="{5305EDBF-DCE4-990F-6FCB-5D201EAC748C}"/>
          </ac:spMkLst>
        </pc:spChg>
        <pc:spChg chg="add mod">
          <ac:chgData name="esatcanberk.ozcelik" userId="S::esatcanberk.ozcelik@bahcesehir.edu.tr::a6423df5-181a-467f-8aa7-6967444e4374" providerId="AD" clId="Web-{42F2574E-8D36-4D8D-8E72-F9C6D105278A}" dt="2022-05-12T19:02:55.461" v="81" actId="20577"/>
          <ac:spMkLst>
            <pc:docMk/>
            <pc:sldMk cId="3079572334" sldId="302"/>
            <ac:spMk id="13" creationId="{EAD89BA5-97F5-D9AD-531C-88184AD29A13}"/>
          </ac:spMkLst>
        </pc:spChg>
        <pc:picChg chg="del">
          <ac:chgData name="esatcanberk.ozcelik" userId="S::esatcanberk.ozcelik@bahcesehir.edu.tr::a6423df5-181a-467f-8aa7-6967444e4374" providerId="AD" clId="Web-{42F2574E-8D36-4D8D-8E72-F9C6D105278A}" dt="2022-05-12T18:59:59.566" v="19"/>
          <ac:picMkLst>
            <pc:docMk/>
            <pc:sldMk cId="3079572334" sldId="302"/>
            <ac:picMk id="5" creationId="{32FB442A-C403-BAF6-65BC-8BB2F82CF190}"/>
          </ac:picMkLst>
        </pc:picChg>
        <pc:picChg chg="del">
          <ac:chgData name="esatcanberk.ozcelik" userId="S::esatcanberk.ozcelik@bahcesehir.edu.tr::a6423df5-181a-467f-8aa7-6967444e4374" providerId="AD" clId="Web-{42F2574E-8D36-4D8D-8E72-F9C6D105278A}" dt="2022-05-12T18:59:58.863" v="18"/>
          <ac:picMkLst>
            <pc:docMk/>
            <pc:sldMk cId="3079572334" sldId="302"/>
            <ac:picMk id="6" creationId="{2677ED54-D874-EEA2-86E7-D1ADEB184473}"/>
          </ac:picMkLst>
        </pc:picChg>
        <pc:picChg chg="add del mod ord">
          <ac:chgData name="esatcanberk.ozcelik" userId="S::esatcanberk.ozcelik@bahcesehir.edu.tr::a6423df5-181a-467f-8aa7-6967444e4374" providerId="AD" clId="Web-{42F2574E-8D36-4D8D-8E72-F9C6D105278A}" dt="2022-05-12T19:00:37.598" v="22"/>
          <ac:picMkLst>
            <pc:docMk/>
            <pc:sldMk cId="3079572334" sldId="302"/>
            <ac:picMk id="7" creationId="{8BA1FAB9-C211-D6D7-07A6-B4872FABD815}"/>
          </ac:picMkLst>
        </pc:picChg>
        <pc:picChg chg="add del mod ord">
          <ac:chgData name="esatcanberk.ozcelik" userId="S::esatcanberk.ozcelik@bahcesehir.edu.tr::a6423df5-181a-467f-8aa7-6967444e4374" providerId="AD" clId="Web-{42F2574E-8D36-4D8D-8E72-F9C6D105278A}" dt="2022-05-12T19:00:42.802" v="24"/>
          <ac:picMkLst>
            <pc:docMk/>
            <pc:sldMk cId="3079572334" sldId="302"/>
            <ac:picMk id="10" creationId="{70BE1FE5-83BA-8ED0-09D2-C9D1268CC57B}"/>
          </ac:picMkLst>
        </pc:picChg>
        <pc:picChg chg="add mod ord">
          <ac:chgData name="esatcanberk.ozcelik" userId="S::esatcanberk.ozcelik@bahcesehir.edu.tr::a6423df5-181a-467f-8aa7-6967444e4374" providerId="AD" clId="Web-{42F2574E-8D36-4D8D-8E72-F9C6D105278A}" dt="2022-05-12T19:02:17.632" v="66" actId="1076"/>
          <ac:picMkLst>
            <pc:docMk/>
            <pc:sldMk cId="3079572334" sldId="302"/>
            <ac:picMk id="11" creationId="{4E40B7B3-582C-8758-4084-02145E540E13}"/>
          </ac:picMkLst>
        </pc:picChg>
      </pc:sldChg>
      <pc:sldChg chg="addSp delSp modSp add replId">
        <pc:chgData name="esatcanberk.ozcelik" userId="S::esatcanberk.ozcelik@bahcesehir.edu.tr::a6423df5-181a-467f-8aa7-6967444e4374" providerId="AD" clId="Web-{42F2574E-8D36-4D8D-8E72-F9C6D105278A}" dt="2022-05-12T19:07:10.014" v="109" actId="20577"/>
        <pc:sldMkLst>
          <pc:docMk/>
          <pc:sldMk cId="2413887135" sldId="303"/>
        </pc:sldMkLst>
        <pc:spChg chg="add del mod">
          <ac:chgData name="esatcanberk.ozcelik" userId="S::esatcanberk.ozcelik@bahcesehir.edu.tr::a6423df5-181a-467f-8aa7-6967444e4374" providerId="AD" clId="Web-{42F2574E-8D36-4D8D-8E72-F9C6D105278A}" dt="2022-05-12T19:04:49.636" v="84"/>
          <ac:spMkLst>
            <pc:docMk/>
            <pc:sldMk cId="2413887135" sldId="303"/>
            <ac:spMk id="5" creationId="{B876E3AA-72C5-6A38-CF0E-6022F35EF103}"/>
          </ac:spMkLst>
        </pc:spChg>
        <pc:spChg chg="add mod">
          <ac:chgData name="esatcanberk.ozcelik" userId="S::esatcanberk.ozcelik@bahcesehir.edu.tr::a6423df5-181a-467f-8aa7-6967444e4374" providerId="AD" clId="Web-{42F2574E-8D36-4D8D-8E72-F9C6D105278A}" dt="2022-05-12T19:07:10.014" v="109" actId="20577"/>
          <ac:spMkLst>
            <pc:docMk/>
            <pc:sldMk cId="2413887135" sldId="303"/>
            <ac:spMk id="7" creationId="{13E76A8E-0289-85FF-4800-E839BD5654CC}"/>
          </ac:spMkLst>
        </pc:spChg>
        <pc:spChg chg="mod">
          <ac:chgData name="esatcanberk.ozcelik" userId="S::esatcanberk.ozcelik@bahcesehir.edu.tr::a6423df5-181a-467f-8aa7-6967444e4374" providerId="AD" clId="Web-{42F2574E-8D36-4D8D-8E72-F9C6D105278A}" dt="2022-05-12T19:06:05.809" v="86" actId="20577"/>
          <ac:spMkLst>
            <pc:docMk/>
            <pc:sldMk cId="2413887135" sldId="303"/>
            <ac:spMk id="12" creationId="{5305EDBF-DCE4-990F-6FCB-5D201EAC748C}"/>
          </ac:spMkLst>
        </pc:spChg>
        <pc:spChg chg="del">
          <ac:chgData name="esatcanberk.ozcelik" userId="S::esatcanberk.ozcelik@bahcesehir.edu.tr::a6423df5-181a-467f-8aa7-6967444e4374" providerId="AD" clId="Web-{42F2574E-8D36-4D8D-8E72-F9C6D105278A}" dt="2022-05-12T19:04:51.308" v="85"/>
          <ac:spMkLst>
            <pc:docMk/>
            <pc:sldMk cId="2413887135" sldId="303"/>
            <ac:spMk id="13" creationId="{EAD89BA5-97F5-D9AD-531C-88184AD29A13}"/>
          </ac:spMkLst>
        </pc:spChg>
        <pc:picChg chg="add mod">
          <ac:chgData name="esatcanberk.ozcelik" userId="S::esatcanberk.ozcelik@bahcesehir.edu.tr::a6423df5-181a-467f-8aa7-6967444e4374" providerId="AD" clId="Web-{42F2574E-8D36-4D8D-8E72-F9C6D105278A}" dt="2022-05-12T19:06:13.482" v="89" actId="1076"/>
          <ac:picMkLst>
            <pc:docMk/>
            <pc:sldMk cId="2413887135" sldId="303"/>
            <ac:picMk id="6" creationId="{40B13BC7-797F-DCF6-7528-FD483288F620}"/>
          </ac:picMkLst>
        </pc:picChg>
        <pc:picChg chg="add del">
          <ac:chgData name="esatcanberk.ozcelik" userId="S::esatcanberk.ozcelik@bahcesehir.edu.tr::a6423df5-181a-467f-8aa7-6967444e4374" providerId="AD" clId="Web-{42F2574E-8D36-4D8D-8E72-F9C6D105278A}" dt="2022-05-12T19:06:17.154" v="91"/>
          <ac:picMkLst>
            <pc:docMk/>
            <pc:sldMk cId="2413887135" sldId="303"/>
            <ac:picMk id="10" creationId="{472C5F5F-479B-310C-C430-B83D78F636C7}"/>
          </ac:picMkLst>
        </pc:picChg>
        <pc:picChg chg="del">
          <ac:chgData name="esatcanberk.ozcelik" userId="S::esatcanberk.ozcelik@bahcesehir.edu.tr::a6423df5-181a-467f-8aa7-6967444e4374" providerId="AD" clId="Web-{42F2574E-8D36-4D8D-8E72-F9C6D105278A}" dt="2022-05-12T19:04:42.917" v="83"/>
          <ac:picMkLst>
            <pc:docMk/>
            <pc:sldMk cId="2413887135" sldId="303"/>
            <ac:picMk id="11" creationId="{4E40B7B3-582C-8758-4084-02145E540E13}"/>
          </ac:picMkLst>
        </pc:picChg>
      </pc:sldChg>
      <pc:sldChg chg="delSp add replId">
        <pc:chgData name="esatcanberk.ozcelik" userId="S::esatcanberk.ozcelik@bahcesehir.edu.tr::a6423df5-181a-467f-8aa7-6967444e4374" providerId="AD" clId="Web-{42F2574E-8D36-4D8D-8E72-F9C6D105278A}" dt="2022-05-12T19:06:21.232" v="93"/>
        <pc:sldMkLst>
          <pc:docMk/>
          <pc:sldMk cId="985678420" sldId="304"/>
        </pc:sldMkLst>
        <pc:picChg chg="del">
          <ac:chgData name="esatcanberk.ozcelik" userId="S::esatcanberk.ozcelik@bahcesehir.edu.tr::a6423df5-181a-467f-8aa7-6967444e4374" providerId="AD" clId="Web-{42F2574E-8D36-4D8D-8E72-F9C6D105278A}" dt="2022-05-12T19:06:21.232" v="93"/>
          <ac:picMkLst>
            <pc:docMk/>
            <pc:sldMk cId="985678420" sldId="304"/>
            <ac:picMk id="6" creationId="{40B13BC7-797F-DCF6-7528-FD483288F620}"/>
          </ac:picMkLst>
        </pc:picChg>
      </pc:sldChg>
    </pc:docChg>
  </pc:docChgLst>
  <pc:docChgLst>
    <pc:chgData name="kaan.kocaturk" userId="S::kaan.kocaturk@bahcesehir.edu.tr::fe4747b8-347c-4664-862e-16e9fd250347" providerId="AD" clId="Web-{CDAE24A7-CD3D-6BAA-64F0-FA97A2645CB3}"/>
    <pc:docChg chg="addSld delSld modSld">
      <pc:chgData name="kaan.kocaturk" userId="S::kaan.kocaturk@bahcesehir.edu.tr::fe4747b8-347c-4664-862e-16e9fd250347" providerId="AD" clId="Web-{CDAE24A7-CD3D-6BAA-64F0-FA97A2645CB3}" dt="2022-06-13T13:08:25.047" v="222" actId="14100"/>
      <pc:docMkLst>
        <pc:docMk/>
      </pc:docMkLst>
      <pc:sldChg chg="addSp delSp modSp">
        <pc:chgData name="kaan.kocaturk" userId="S::kaan.kocaturk@bahcesehir.edu.tr::fe4747b8-347c-4664-862e-16e9fd250347" providerId="AD" clId="Web-{CDAE24A7-CD3D-6BAA-64F0-FA97A2645CB3}" dt="2022-06-13T09:37:21.866" v="95"/>
        <pc:sldMkLst>
          <pc:docMk/>
          <pc:sldMk cId="2968635186" sldId="287"/>
        </pc:sldMkLst>
        <pc:spChg chg="mod">
          <ac:chgData name="kaan.kocaturk" userId="S::kaan.kocaturk@bahcesehir.edu.tr::fe4747b8-347c-4664-862e-16e9fd250347" providerId="AD" clId="Web-{CDAE24A7-CD3D-6BAA-64F0-FA97A2645CB3}" dt="2022-06-12T20:36:28.379" v="21" actId="1076"/>
          <ac:spMkLst>
            <pc:docMk/>
            <pc:sldMk cId="2968635186" sldId="287"/>
            <ac:spMk id="7" creationId="{34469166-60CB-C0C1-390A-B8A529B02082}"/>
          </ac:spMkLst>
        </pc:spChg>
        <pc:spChg chg="del">
          <ac:chgData name="kaan.kocaturk" userId="S::kaan.kocaturk@bahcesehir.edu.tr::fe4747b8-347c-4664-862e-16e9fd250347" providerId="AD" clId="Web-{CDAE24A7-CD3D-6BAA-64F0-FA97A2645CB3}" dt="2022-06-12T20:33:56.890" v="2"/>
          <ac:spMkLst>
            <pc:docMk/>
            <pc:sldMk cId="2968635186" sldId="287"/>
            <ac:spMk id="8" creationId="{736C7035-0A90-17F9-12AB-34F10FCD6FCA}"/>
          </ac:spMkLst>
        </pc:spChg>
        <pc:spChg chg="add mod">
          <ac:chgData name="kaan.kocaturk" userId="S::kaan.kocaturk@bahcesehir.edu.tr::fe4747b8-347c-4664-862e-16e9fd250347" providerId="AD" clId="Web-{CDAE24A7-CD3D-6BAA-64F0-FA97A2645CB3}" dt="2022-06-12T20:34:42.518" v="5" actId="1076"/>
          <ac:spMkLst>
            <pc:docMk/>
            <pc:sldMk cId="2968635186" sldId="287"/>
            <ac:spMk id="10" creationId="{CFA99776-964D-7E0D-6B2A-D650DA2BAEDE}"/>
          </ac:spMkLst>
        </pc:spChg>
        <pc:spChg chg="add del mod">
          <ac:chgData name="kaan.kocaturk" userId="S::kaan.kocaturk@bahcesehir.edu.tr::fe4747b8-347c-4664-862e-16e9fd250347" providerId="AD" clId="Web-{CDAE24A7-CD3D-6BAA-64F0-FA97A2645CB3}" dt="2022-06-13T09:37:21.866" v="95"/>
          <ac:spMkLst>
            <pc:docMk/>
            <pc:sldMk cId="2968635186" sldId="287"/>
            <ac:spMk id="13" creationId="{6E5A7181-C3A0-50F9-708F-3279A2C5636D}"/>
          </ac:spMkLst>
        </pc:spChg>
        <pc:picChg chg="mod">
          <ac:chgData name="kaan.kocaturk" userId="S::kaan.kocaturk@bahcesehir.edu.tr::fe4747b8-347c-4664-862e-16e9fd250347" providerId="AD" clId="Web-{CDAE24A7-CD3D-6BAA-64F0-FA97A2645CB3}" dt="2022-06-13T09:37:14.506" v="93" actId="1076"/>
          <ac:picMkLst>
            <pc:docMk/>
            <pc:sldMk cId="2968635186" sldId="287"/>
            <ac:picMk id="3" creationId="{FDEB6E21-1705-BBCB-CE04-25904E6D9E94}"/>
          </ac:picMkLst>
        </pc:picChg>
        <pc:picChg chg="mod">
          <ac:chgData name="kaan.kocaturk" userId="S::kaan.kocaturk@bahcesehir.edu.tr::fe4747b8-347c-4664-862e-16e9fd250347" providerId="AD" clId="Web-{CDAE24A7-CD3D-6BAA-64F0-FA97A2645CB3}" dt="2022-06-13T09:37:18.538" v="94" actId="1076"/>
          <ac:picMkLst>
            <pc:docMk/>
            <pc:sldMk cId="2968635186" sldId="287"/>
            <ac:picMk id="6" creationId="{12E3A6A3-637D-4C2B-732C-9FEA768A8B21}"/>
          </ac:picMkLst>
        </pc:picChg>
        <pc:picChg chg="del">
          <ac:chgData name="kaan.kocaturk" userId="S::kaan.kocaturk@bahcesehir.edu.tr::fe4747b8-347c-4664-862e-16e9fd250347" providerId="AD" clId="Web-{CDAE24A7-CD3D-6BAA-64F0-FA97A2645CB3}" dt="2022-06-12T20:33:48.093" v="1"/>
          <ac:picMkLst>
            <pc:docMk/>
            <pc:sldMk cId="2968635186" sldId="287"/>
            <ac:picMk id="9" creationId="{6A5148DA-5219-210E-BA0C-0DF5E8DA5D3D}"/>
          </ac:picMkLst>
        </pc:picChg>
        <pc:picChg chg="add mod">
          <ac:chgData name="kaan.kocaturk" userId="S::kaan.kocaturk@bahcesehir.edu.tr::fe4747b8-347c-4664-862e-16e9fd250347" providerId="AD" clId="Web-{CDAE24A7-CD3D-6BAA-64F0-FA97A2645CB3}" dt="2022-06-12T20:36:49.161" v="25" actId="1076"/>
          <ac:picMkLst>
            <pc:docMk/>
            <pc:sldMk cId="2968635186" sldId="287"/>
            <ac:picMk id="11" creationId="{33AA8341-A557-7B16-0FD1-BC92C5CF6FDD}"/>
          </ac:picMkLst>
        </pc:picChg>
        <pc:picChg chg="add mod">
          <ac:chgData name="kaan.kocaturk" userId="S::kaan.kocaturk@bahcesehir.edu.tr::fe4747b8-347c-4664-862e-16e9fd250347" providerId="AD" clId="Web-{CDAE24A7-CD3D-6BAA-64F0-FA97A2645CB3}" dt="2022-06-12T20:36:45.349" v="24" actId="1076"/>
          <ac:picMkLst>
            <pc:docMk/>
            <pc:sldMk cId="2968635186" sldId="287"/>
            <ac:picMk id="12" creationId="{9CF9A3C2-5803-EE41-74DB-C88C94AFD8AF}"/>
          </ac:picMkLst>
        </pc:picChg>
      </pc:sldChg>
      <pc:sldChg chg="delSp del">
        <pc:chgData name="kaan.kocaturk" userId="S::kaan.kocaturk@bahcesehir.edu.tr::fe4747b8-347c-4664-862e-16e9fd250347" providerId="AD" clId="Web-{CDAE24A7-CD3D-6BAA-64F0-FA97A2645CB3}" dt="2022-06-12T20:37:00.818" v="27"/>
        <pc:sldMkLst>
          <pc:docMk/>
          <pc:sldMk cId="3284650751" sldId="288"/>
        </pc:sldMkLst>
        <pc:spChg chg="del">
          <ac:chgData name="kaan.kocaturk" userId="S::kaan.kocaturk@bahcesehir.edu.tr::fe4747b8-347c-4664-862e-16e9fd250347" providerId="AD" clId="Web-{CDAE24A7-CD3D-6BAA-64F0-FA97A2645CB3}" dt="2022-06-12T20:34:33.440" v="3"/>
          <ac:spMkLst>
            <pc:docMk/>
            <pc:sldMk cId="3284650751" sldId="288"/>
            <ac:spMk id="13" creationId="{09E866D7-D256-9A60-49BA-0011054FA943}"/>
          </ac:spMkLst>
        </pc:spChg>
        <pc:picChg chg="del">
          <ac:chgData name="kaan.kocaturk" userId="S::kaan.kocaturk@bahcesehir.edu.tr::fe4747b8-347c-4664-862e-16e9fd250347" providerId="AD" clId="Web-{CDAE24A7-CD3D-6BAA-64F0-FA97A2645CB3}" dt="2022-06-12T20:33:39.546" v="0"/>
          <ac:picMkLst>
            <pc:docMk/>
            <pc:sldMk cId="3284650751" sldId="288"/>
            <ac:picMk id="2" creationId="{83A64CCE-8D58-41DF-B930-31575221D824}"/>
          </ac:picMkLst>
        </pc:picChg>
        <pc:picChg chg="del">
          <ac:chgData name="kaan.kocaturk" userId="S::kaan.kocaturk@bahcesehir.edu.tr::fe4747b8-347c-4664-862e-16e9fd250347" providerId="AD" clId="Web-{CDAE24A7-CD3D-6BAA-64F0-FA97A2645CB3}" dt="2022-06-12T20:35:39.285" v="15"/>
          <ac:picMkLst>
            <pc:docMk/>
            <pc:sldMk cId="3284650751" sldId="288"/>
            <ac:picMk id="3" creationId="{54F7052B-B252-D731-9318-441FD86CE369}"/>
          </ac:picMkLst>
        </pc:picChg>
        <pc:picChg chg="del">
          <ac:chgData name="kaan.kocaturk" userId="S::kaan.kocaturk@bahcesehir.edu.tr::fe4747b8-347c-4664-862e-16e9fd250347" providerId="AD" clId="Web-{CDAE24A7-CD3D-6BAA-64F0-FA97A2645CB3}" dt="2022-06-12T20:35:24.862" v="11"/>
          <ac:picMkLst>
            <pc:docMk/>
            <pc:sldMk cId="3284650751" sldId="288"/>
            <ac:picMk id="5" creationId="{D8A4CE6D-ADF8-F4E9-410A-CBAF137C591A}"/>
          </ac:picMkLst>
        </pc:picChg>
      </pc:sldChg>
      <pc:sldChg chg="addSp delSp modSp del">
        <pc:chgData name="kaan.kocaturk" userId="S::kaan.kocaturk@bahcesehir.edu.tr::fe4747b8-347c-4664-862e-16e9fd250347" providerId="AD" clId="Web-{CDAE24A7-CD3D-6BAA-64F0-FA97A2645CB3}" dt="2022-06-13T09:37:24.210" v="96"/>
        <pc:sldMkLst>
          <pc:docMk/>
          <pc:sldMk cId="4070081009" sldId="294"/>
        </pc:sldMkLst>
        <pc:spChg chg="del">
          <ac:chgData name="kaan.kocaturk" userId="S::kaan.kocaturk@bahcesehir.edu.tr::fe4747b8-347c-4664-862e-16e9fd250347" providerId="AD" clId="Web-{CDAE24A7-CD3D-6BAA-64F0-FA97A2645CB3}" dt="2022-06-13T09:36:52.427" v="88"/>
          <ac:spMkLst>
            <pc:docMk/>
            <pc:sldMk cId="4070081009" sldId="294"/>
            <ac:spMk id="2" creationId="{A2BBC8F1-EC2D-4ABA-95B9-2E9015BA39AB}"/>
          </ac:spMkLst>
        </pc:spChg>
        <pc:spChg chg="add mod">
          <ac:chgData name="kaan.kocaturk" userId="S::kaan.kocaturk@bahcesehir.edu.tr::fe4747b8-347c-4664-862e-16e9fd250347" providerId="AD" clId="Web-{CDAE24A7-CD3D-6BAA-64F0-FA97A2645CB3}" dt="2022-06-13T09:36:52.427" v="88"/>
          <ac:spMkLst>
            <pc:docMk/>
            <pc:sldMk cId="4070081009" sldId="294"/>
            <ac:spMk id="5" creationId="{737021D6-66C5-FF83-18DC-22B8E198AD74}"/>
          </ac:spMkLst>
        </pc:spChg>
      </pc:sldChg>
      <pc:sldChg chg="addSp delSp modSp">
        <pc:chgData name="kaan.kocaturk" userId="S::kaan.kocaturk@bahcesehir.edu.tr::fe4747b8-347c-4664-862e-16e9fd250347" providerId="AD" clId="Web-{CDAE24A7-CD3D-6BAA-64F0-FA97A2645CB3}" dt="2022-06-12T20:38:54.632" v="47" actId="1076"/>
        <pc:sldMkLst>
          <pc:docMk/>
          <pc:sldMk cId="2244366919" sldId="295"/>
        </pc:sldMkLst>
        <pc:spChg chg="mod">
          <ac:chgData name="kaan.kocaturk" userId="S::kaan.kocaturk@bahcesehir.edu.tr::fe4747b8-347c-4664-862e-16e9fd250347" providerId="AD" clId="Web-{CDAE24A7-CD3D-6BAA-64F0-FA97A2645CB3}" dt="2022-06-12T20:38:34.163" v="43" actId="1076"/>
          <ac:spMkLst>
            <pc:docMk/>
            <pc:sldMk cId="2244366919" sldId="295"/>
            <ac:spMk id="7" creationId="{34469166-60CB-C0C1-390A-B8A529B02082}"/>
          </ac:spMkLst>
        </pc:spChg>
        <pc:spChg chg="del">
          <ac:chgData name="kaan.kocaturk" userId="S::kaan.kocaturk@bahcesehir.edu.tr::fe4747b8-347c-4664-862e-16e9fd250347" providerId="AD" clId="Web-{CDAE24A7-CD3D-6BAA-64F0-FA97A2645CB3}" dt="2022-06-12T20:37:08.505" v="29"/>
          <ac:spMkLst>
            <pc:docMk/>
            <pc:sldMk cId="2244366919" sldId="295"/>
            <ac:spMk id="8" creationId="{736C7035-0A90-17F9-12AB-34F10FCD6FCA}"/>
          </ac:spMkLst>
        </pc:spChg>
        <pc:spChg chg="add mod">
          <ac:chgData name="kaan.kocaturk" userId="S::kaan.kocaturk@bahcesehir.edu.tr::fe4747b8-347c-4664-862e-16e9fd250347" providerId="AD" clId="Web-{CDAE24A7-CD3D-6BAA-64F0-FA97A2645CB3}" dt="2022-06-12T20:37:45.990" v="36" actId="1076"/>
          <ac:spMkLst>
            <pc:docMk/>
            <pc:sldMk cId="2244366919" sldId="295"/>
            <ac:spMk id="13" creationId="{B80B60C4-FB69-18E4-9F52-8DADFA01EEB8}"/>
          </ac:spMkLst>
        </pc:spChg>
        <pc:picChg chg="add mod">
          <ac:chgData name="kaan.kocaturk" userId="S::kaan.kocaturk@bahcesehir.edu.tr::fe4747b8-347c-4664-862e-16e9fd250347" providerId="AD" clId="Web-{CDAE24A7-CD3D-6BAA-64F0-FA97A2645CB3}" dt="2022-06-12T20:38:54.632" v="47" actId="1076"/>
          <ac:picMkLst>
            <pc:docMk/>
            <pc:sldMk cId="2244366919" sldId="295"/>
            <ac:picMk id="3" creationId="{54D84386-EBBD-5E5B-5A27-19598F0614BB}"/>
          </ac:picMkLst>
        </pc:picChg>
        <pc:picChg chg="add mod">
          <ac:chgData name="kaan.kocaturk" userId="S::kaan.kocaturk@bahcesehir.edu.tr::fe4747b8-347c-4664-862e-16e9fd250347" providerId="AD" clId="Web-{CDAE24A7-CD3D-6BAA-64F0-FA97A2645CB3}" dt="2022-06-12T20:38:24.851" v="41" actId="1076"/>
          <ac:picMkLst>
            <pc:docMk/>
            <pc:sldMk cId="2244366919" sldId="295"/>
            <ac:picMk id="6" creationId="{37500C7F-4767-BCAE-75B0-ADC1B4B010CA}"/>
          </ac:picMkLst>
        </pc:picChg>
        <pc:picChg chg="mod">
          <ac:chgData name="kaan.kocaturk" userId="S::kaan.kocaturk@bahcesehir.edu.tr::fe4747b8-347c-4664-862e-16e9fd250347" providerId="AD" clId="Web-{CDAE24A7-CD3D-6BAA-64F0-FA97A2645CB3}" dt="2022-06-12T20:38:36.835" v="44" actId="1076"/>
          <ac:picMkLst>
            <pc:docMk/>
            <pc:sldMk cId="2244366919" sldId="295"/>
            <ac:picMk id="10" creationId="{7EB97661-D235-A0B6-B078-B5126AA78B8B}"/>
          </ac:picMkLst>
        </pc:picChg>
        <pc:picChg chg="mod">
          <ac:chgData name="kaan.kocaturk" userId="S::kaan.kocaturk@bahcesehir.edu.tr::fe4747b8-347c-4664-862e-16e9fd250347" providerId="AD" clId="Web-{CDAE24A7-CD3D-6BAA-64F0-FA97A2645CB3}" dt="2022-06-12T20:38:39.492" v="45" actId="1076"/>
          <ac:picMkLst>
            <pc:docMk/>
            <pc:sldMk cId="2244366919" sldId="295"/>
            <ac:picMk id="11" creationId="{27D2F2F0-7F37-5567-B055-9C85D2C9B240}"/>
          </ac:picMkLst>
        </pc:picChg>
        <pc:picChg chg="del">
          <ac:chgData name="kaan.kocaturk" userId="S::kaan.kocaturk@bahcesehir.edu.tr::fe4747b8-347c-4664-862e-16e9fd250347" providerId="AD" clId="Web-{CDAE24A7-CD3D-6BAA-64F0-FA97A2645CB3}" dt="2022-06-12T20:37:04.396" v="28"/>
          <ac:picMkLst>
            <pc:docMk/>
            <pc:sldMk cId="2244366919" sldId="295"/>
            <ac:picMk id="12" creationId="{14A2CFD7-1EA5-96AE-7296-A34992D06009}"/>
          </ac:picMkLst>
        </pc:picChg>
      </pc:sldChg>
      <pc:sldChg chg="delSp modSp del">
        <pc:chgData name="kaan.kocaturk" userId="S::kaan.kocaturk@bahcesehir.edu.tr::fe4747b8-347c-4664-862e-16e9fd250347" providerId="AD" clId="Web-{CDAE24A7-CD3D-6BAA-64F0-FA97A2645CB3}" dt="2022-06-12T20:39:00.929" v="48"/>
        <pc:sldMkLst>
          <pc:docMk/>
          <pc:sldMk cId="2468773943" sldId="296"/>
        </pc:sldMkLst>
        <pc:spChg chg="del">
          <ac:chgData name="kaan.kocaturk" userId="S::kaan.kocaturk@bahcesehir.edu.tr::fe4747b8-347c-4664-862e-16e9fd250347" providerId="AD" clId="Web-{CDAE24A7-CD3D-6BAA-64F0-FA97A2645CB3}" dt="2022-06-12T20:37:34.975" v="33"/>
          <ac:spMkLst>
            <pc:docMk/>
            <pc:sldMk cId="2468773943" sldId="296"/>
            <ac:spMk id="13" creationId="{09E866D7-D256-9A60-49BA-0011054FA943}"/>
          </ac:spMkLst>
        </pc:spChg>
        <pc:picChg chg="del">
          <ac:chgData name="kaan.kocaturk" userId="S::kaan.kocaturk@bahcesehir.edu.tr::fe4747b8-347c-4664-862e-16e9fd250347" providerId="AD" clId="Web-{CDAE24A7-CD3D-6BAA-64F0-FA97A2645CB3}" dt="2022-06-12T20:37:23.615" v="31"/>
          <ac:picMkLst>
            <pc:docMk/>
            <pc:sldMk cId="2468773943" sldId="296"/>
            <ac:picMk id="2" creationId="{1295BFBD-8584-CC6D-B2EE-7A7FE17B59AA}"/>
          </ac:picMkLst>
        </pc:picChg>
        <pc:picChg chg="del">
          <ac:chgData name="kaan.kocaturk" userId="S::kaan.kocaturk@bahcesehir.edu.tr::fe4747b8-347c-4664-862e-16e9fd250347" providerId="AD" clId="Web-{CDAE24A7-CD3D-6BAA-64F0-FA97A2645CB3}" dt="2022-06-12T20:37:20.130" v="30"/>
          <ac:picMkLst>
            <pc:docMk/>
            <pc:sldMk cId="2468773943" sldId="296"/>
            <ac:picMk id="5" creationId="{1CAA3AD6-AB66-C739-0B91-CA49D37838FC}"/>
          </ac:picMkLst>
        </pc:picChg>
        <pc:picChg chg="del mod">
          <ac:chgData name="kaan.kocaturk" userId="S::kaan.kocaturk@bahcesehir.edu.tr::fe4747b8-347c-4664-862e-16e9fd250347" providerId="AD" clId="Web-{CDAE24A7-CD3D-6BAA-64F0-FA97A2645CB3}" dt="2022-06-12T20:38:01.991" v="38"/>
          <ac:picMkLst>
            <pc:docMk/>
            <pc:sldMk cId="2468773943" sldId="296"/>
            <ac:picMk id="6" creationId="{4DB11886-6559-B966-6EC3-2F1EFEAC7D2B}"/>
          </ac:picMkLst>
        </pc:picChg>
      </pc:sldChg>
      <pc:sldChg chg="addSp delSp modSp">
        <pc:chgData name="kaan.kocaturk" userId="S::kaan.kocaturk@bahcesehir.edu.tr::fe4747b8-347c-4664-862e-16e9fd250347" providerId="AD" clId="Web-{CDAE24A7-CD3D-6BAA-64F0-FA97A2645CB3}" dt="2022-06-12T20:40:19.931" v="67" actId="1076"/>
        <pc:sldMkLst>
          <pc:docMk/>
          <pc:sldMk cId="4226127922" sldId="297"/>
        </pc:sldMkLst>
        <pc:spChg chg="mod">
          <ac:chgData name="kaan.kocaturk" userId="S::kaan.kocaturk@bahcesehir.edu.tr::fe4747b8-347c-4664-862e-16e9fd250347" providerId="AD" clId="Web-{CDAE24A7-CD3D-6BAA-64F0-FA97A2645CB3}" dt="2022-06-12T20:39:13.805" v="51" actId="1076"/>
          <ac:spMkLst>
            <pc:docMk/>
            <pc:sldMk cId="4226127922" sldId="297"/>
            <ac:spMk id="7" creationId="{34469166-60CB-C0C1-390A-B8A529B02082}"/>
          </ac:spMkLst>
        </pc:spChg>
        <pc:spChg chg="del">
          <ac:chgData name="kaan.kocaturk" userId="S::kaan.kocaturk@bahcesehir.edu.tr::fe4747b8-347c-4664-862e-16e9fd250347" providerId="AD" clId="Web-{CDAE24A7-CD3D-6BAA-64F0-FA97A2645CB3}" dt="2022-06-12T20:39:08.258" v="50"/>
          <ac:spMkLst>
            <pc:docMk/>
            <pc:sldMk cId="4226127922" sldId="297"/>
            <ac:spMk id="8" creationId="{736C7035-0A90-17F9-12AB-34F10FCD6FCA}"/>
          </ac:spMkLst>
        </pc:spChg>
        <pc:spChg chg="add mod">
          <ac:chgData name="kaan.kocaturk" userId="S::kaan.kocaturk@bahcesehir.edu.tr::fe4747b8-347c-4664-862e-16e9fd250347" providerId="AD" clId="Web-{CDAE24A7-CD3D-6BAA-64F0-FA97A2645CB3}" dt="2022-06-12T20:39:56.743" v="61" actId="1076"/>
          <ac:spMkLst>
            <pc:docMk/>
            <pc:sldMk cId="4226127922" sldId="297"/>
            <ac:spMk id="11" creationId="{1BA9AE85-75C3-B902-6605-C9A9F0F6196D}"/>
          </ac:spMkLst>
        </pc:spChg>
        <pc:picChg chg="mod">
          <ac:chgData name="kaan.kocaturk" userId="S::kaan.kocaturk@bahcesehir.edu.tr::fe4747b8-347c-4664-862e-16e9fd250347" providerId="AD" clId="Web-{CDAE24A7-CD3D-6BAA-64F0-FA97A2645CB3}" dt="2022-06-12T20:39:17.008" v="52" actId="1076"/>
          <ac:picMkLst>
            <pc:docMk/>
            <pc:sldMk cId="4226127922" sldId="297"/>
            <ac:picMk id="3" creationId="{A5B1BE8A-E7B5-B23F-747A-640900029E04}"/>
          </ac:picMkLst>
        </pc:picChg>
        <pc:picChg chg="add mod">
          <ac:chgData name="kaan.kocaturk" userId="S::kaan.kocaturk@bahcesehir.edu.tr::fe4747b8-347c-4664-862e-16e9fd250347" providerId="AD" clId="Web-{CDAE24A7-CD3D-6BAA-64F0-FA97A2645CB3}" dt="2022-06-12T20:39:42.555" v="58" actId="1076"/>
          <ac:picMkLst>
            <pc:docMk/>
            <pc:sldMk cId="4226127922" sldId="297"/>
            <ac:picMk id="6" creationId="{031F035A-E844-F425-0B7E-0E849F5ED2B0}"/>
          </ac:picMkLst>
        </pc:picChg>
        <pc:picChg chg="add mod">
          <ac:chgData name="kaan.kocaturk" userId="S::kaan.kocaturk@bahcesehir.edu.tr::fe4747b8-347c-4664-862e-16e9fd250347" providerId="AD" clId="Web-{CDAE24A7-CD3D-6BAA-64F0-FA97A2645CB3}" dt="2022-06-12T20:40:19.931" v="67" actId="1076"/>
          <ac:picMkLst>
            <pc:docMk/>
            <pc:sldMk cId="4226127922" sldId="297"/>
            <ac:picMk id="9" creationId="{57B8BD69-A13F-13C2-DA35-BA67CA4D2CA3}"/>
          </ac:picMkLst>
        </pc:picChg>
        <pc:picChg chg="mod">
          <ac:chgData name="kaan.kocaturk" userId="S::kaan.kocaturk@bahcesehir.edu.tr::fe4747b8-347c-4664-862e-16e9fd250347" providerId="AD" clId="Web-{CDAE24A7-CD3D-6BAA-64F0-FA97A2645CB3}" dt="2022-06-12T20:39:20.367" v="53" actId="1076"/>
          <ac:picMkLst>
            <pc:docMk/>
            <pc:sldMk cId="4226127922" sldId="297"/>
            <ac:picMk id="13" creationId="{98214858-0AC2-380F-06D4-F8FEE0BB7E66}"/>
          </ac:picMkLst>
        </pc:picChg>
        <pc:picChg chg="del">
          <ac:chgData name="kaan.kocaturk" userId="S::kaan.kocaturk@bahcesehir.edu.tr::fe4747b8-347c-4664-862e-16e9fd250347" providerId="AD" clId="Web-{CDAE24A7-CD3D-6BAA-64F0-FA97A2645CB3}" dt="2022-06-12T20:39:05.992" v="49"/>
          <ac:picMkLst>
            <pc:docMk/>
            <pc:sldMk cId="4226127922" sldId="297"/>
            <ac:picMk id="14" creationId="{8D1BEB4D-E61B-3DE2-E6A1-917719F24DF9}"/>
          </ac:picMkLst>
        </pc:picChg>
      </pc:sldChg>
      <pc:sldChg chg="delSp modSp del">
        <pc:chgData name="kaan.kocaturk" userId="S::kaan.kocaturk@bahcesehir.edu.tr::fe4747b8-347c-4664-862e-16e9fd250347" providerId="AD" clId="Web-{CDAE24A7-CD3D-6BAA-64F0-FA97A2645CB3}" dt="2022-06-12T20:40:33.306" v="69"/>
        <pc:sldMkLst>
          <pc:docMk/>
          <pc:sldMk cId="2582498107" sldId="298"/>
        </pc:sldMkLst>
        <pc:spChg chg="del">
          <ac:chgData name="kaan.kocaturk" userId="S::kaan.kocaturk@bahcesehir.edu.tr::fe4747b8-347c-4664-862e-16e9fd250347" providerId="AD" clId="Web-{CDAE24A7-CD3D-6BAA-64F0-FA97A2645CB3}" dt="2022-06-12T20:39:47.118" v="59"/>
          <ac:spMkLst>
            <pc:docMk/>
            <pc:sldMk cId="2582498107" sldId="298"/>
            <ac:spMk id="13" creationId="{09E866D7-D256-9A60-49BA-0011054FA943}"/>
          </ac:spMkLst>
        </pc:spChg>
        <pc:picChg chg="del">
          <ac:chgData name="kaan.kocaturk" userId="S::kaan.kocaturk@bahcesehir.edu.tr::fe4747b8-347c-4664-862e-16e9fd250347" providerId="AD" clId="Web-{CDAE24A7-CD3D-6BAA-64F0-FA97A2645CB3}" dt="2022-06-12T20:40:30.541" v="68"/>
          <ac:picMkLst>
            <pc:docMk/>
            <pc:sldMk cId="2582498107" sldId="298"/>
            <ac:picMk id="2" creationId="{0B9A4E0C-D826-8852-DCEF-8286BC433B4E}"/>
          </ac:picMkLst>
        </pc:picChg>
        <pc:picChg chg="del mod">
          <ac:chgData name="kaan.kocaturk" userId="S::kaan.kocaturk@bahcesehir.edu.tr::fe4747b8-347c-4664-862e-16e9fd250347" providerId="AD" clId="Web-{CDAE24A7-CD3D-6BAA-64F0-FA97A2645CB3}" dt="2022-06-12T20:39:32.399" v="55"/>
          <ac:picMkLst>
            <pc:docMk/>
            <pc:sldMk cId="2582498107" sldId="298"/>
            <ac:picMk id="3" creationId="{EA75B42A-9FDA-DAE6-67F6-3C48E687BB13}"/>
          </ac:picMkLst>
        </pc:picChg>
        <pc:picChg chg="del">
          <ac:chgData name="kaan.kocaturk" userId="S::kaan.kocaturk@bahcesehir.edu.tr::fe4747b8-347c-4664-862e-16e9fd250347" providerId="AD" clId="Web-{CDAE24A7-CD3D-6BAA-64F0-FA97A2645CB3}" dt="2022-06-12T20:40:03.790" v="62"/>
          <ac:picMkLst>
            <pc:docMk/>
            <pc:sldMk cId="2582498107" sldId="298"/>
            <ac:picMk id="5" creationId="{BEC1C94D-87A7-C9C5-7E97-74F66AB423C4}"/>
          </ac:picMkLst>
        </pc:picChg>
      </pc:sldChg>
      <pc:sldChg chg="addSp delSp modSp">
        <pc:chgData name="kaan.kocaturk" userId="S::kaan.kocaturk@bahcesehir.edu.tr::fe4747b8-347c-4664-862e-16e9fd250347" providerId="AD" clId="Web-{CDAE24A7-CD3D-6BAA-64F0-FA97A2645CB3}" dt="2022-06-13T09:35:52.346" v="86" actId="1076"/>
        <pc:sldMkLst>
          <pc:docMk/>
          <pc:sldMk cId="2096458606" sldId="299"/>
        </pc:sldMkLst>
        <pc:spChg chg="mod">
          <ac:chgData name="kaan.kocaturk" userId="S::kaan.kocaturk@bahcesehir.edu.tr::fe4747b8-347c-4664-862e-16e9fd250347" providerId="AD" clId="Web-{CDAE24A7-CD3D-6BAA-64F0-FA97A2645CB3}" dt="2022-06-13T09:34:47.514" v="70" actId="1076"/>
          <ac:spMkLst>
            <pc:docMk/>
            <pc:sldMk cId="2096458606" sldId="299"/>
            <ac:spMk id="7" creationId="{34469166-60CB-C0C1-390A-B8A529B02082}"/>
          </ac:spMkLst>
        </pc:spChg>
        <pc:spChg chg="del">
          <ac:chgData name="kaan.kocaturk" userId="S::kaan.kocaturk@bahcesehir.edu.tr::fe4747b8-347c-4664-862e-16e9fd250347" providerId="AD" clId="Web-{CDAE24A7-CD3D-6BAA-64F0-FA97A2645CB3}" dt="2022-06-13T09:34:54.733" v="73"/>
          <ac:spMkLst>
            <pc:docMk/>
            <pc:sldMk cId="2096458606" sldId="299"/>
            <ac:spMk id="8" creationId="{736C7035-0A90-17F9-12AB-34F10FCD6FCA}"/>
          </ac:spMkLst>
        </pc:spChg>
        <pc:spChg chg="add mod">
          <ac:chgData name="kaan.kocaturk" userId="S::kaan.kocaturk@bahcesehir.edu.tr::fe4747b8-347c-4664-862e-16e9fd250347" providerId="AD" clId="Web-{CDAE24A7-CD3D-6BAA-64F0-FA97A2645CB3}" dt="2022-06-13T09:35:18.641" v="77" actId="1076"/>
          <ac:spMkLst>
            <pc:docMk/>
            <pc:sldMk cId="2096458606" sldId="299"/>
            <ac:spMk id="10" creationId="{94E1FB34-7201-3678-3431-035ACAC411B9}"/>
          </ac:spMkLst>
        </pc:spChg>
        <pc:picChg chg="mod">
          <ac:chgData name="kaan.kocaturk" userId="S::kaan.kocaturk@bahcesehir.edu.tr::fe4747b8-347c-4664-862e-16e9fd250347" providerId="AD" clId="Web-{CDAE24A7-CD3D-6BAA-64F0-FA97A2645CB3}" dt="2022-06-13T09:34:49.623" v="71" actId="1076"/>
          <ac:picMkLst>
            <pc:docMk/>
            <pc:sldMk cId="2096458606" sldId="299"/>
            <ac:picMk id="3" creationId="{39A3BC0C-EA6A-2034-A9A8-04175E9B8C43}"/>
          </ac:picMkLst>
        </pc:picChg>
        <pc:picChg chg="mod">
          <ac:chgData name="kaan.kocaturk" userId="S::kaan.kocaturk@bahcesehir.edu.tr::fe4747b8-347c-4664-862e-16e9fd250347" providerId="AD" clId="Web-{CDAE24A7-CD3D-6BAA-64F0-FA97A2645CB3}" dt="2022-06-13T09:34:52.374" v="72" actId="1076"/>
          <ac:picMkLst>
            <pc:docMk/>
            <pc:sldMk cId="2096458606" sldId="299"/>
            <ac:picMk id="6" creationId="{79B43871-CD72-232E-C3F9-13C12F041075}"/>
          </ac:picMkLst>
        </pc:picChg>
        <pc:picChg chg="del">
          <ac:chgData name="kaan.kocaturk" userId="S::kaan.kocaturk@bahcesehir.edu.tr::fe4747b8-347c-4664-862e-16e9fd250347" providerId="AD" clId="Web-{CDAE24A7-CD3D-6BAA-64F0-FA97A2645CB3}" dt="2022-06-13T09:34:56.093" v="74"/>
          <ac:picMkLst>
            <pc:docMk/>
            <pc:sldMk cId="2096458606" sldId="299"/>
            <ac:picMk id="9" creationId="{A4E77219-8F86-831A-87C3-B953E071C250}"/>
          </ac:picMkLst>
        </pc:picChg>
        <pc:picChg chg="add mod">
          <ac:chgData name="kaan.kocaturk" userId="S::kaan.kocaturk@bahcesehir.edu.tr::fe4747b8-347c-4664-862e-16e9fd250347" providerId="AD" clId="Web-{CDAE24A7-CD3D-6BAA-64F0-FA97A2645CB3}" dt="2022-06-13T09:35:34.516" v="81" actId="14100"/>
          <ac:picMkLst>
            <pc:docMk/>
            <pc:sldMk cId="2096458606" sldId="299"/>
            <ac:picMk id="11" creationId="{F79BAD87-BC4A-E270-EFBC-0B0AE29596AB}"/>
          </ac:picMkLst>
        </pc:picChg>
        <pc:picChg chg="add mod">
          <ac:chgData name="kaan.kocaturk" userId="S::kaan.kocaturk@bahcesehir.edu.tr::fe4747b8-347c-4664-862e-16e9fd250347" providerId="AD" clId="Web-{CDAE24A7-CD3D-6BAA-64F0-FA97A2645CB3}" dt="2022-06-13T09:35:52.346" v="86" actId="1076"/>
          <ac:picMkLst>
            <pc:docMk/>
            <pc:sldMk cId="2096458606" sldId="299"/>
            <ac:picMk id="12" creationId="{EA9E120B-8A11-E19D-80C7-B11D8FEDFDA7}"/>
          </ac:picMkLst>
        </pc:picChg>
      </pc:sldChg>
      <pc:sldChg chg="delSp del">
        <pc:chgData name="kaan.kocaturk" userId="S::kaan.kocaturk@bahcesehir.edu.tr::fe4747b8-347c-4664-862e-16e9fd250347" providerId="AD" clId="Web-{CDAE24A7-CD3D-6BAA-64F0-FA97A2645CB3}" dt="2022-06-13T09:35:58.283" v="87"/>
        <pc:sldMkLst>
          <pc:docMk/>
          <pc:sldMk cId="2985420018" sldId="300"/>
        </pc:sldMkLst>
        <pc:spChg chg="del">
          <ac:chgData name="kaan.kocaturk" userId="S::kaan.kocaturk@bahcesehir.edu.tr::fe4747b8-347c-4664-862e-16e9fd250347" providerId="AD" clId="Web-{CDAE24A7-CD3D-6BAA-64F0-FA97A2645CB3}" dt="2022-06-13T09:35:07.390" v="75"/>
          <ac:spMkLst>
            <pc:docMk/>
            <pc:sldMk cId="2985420018" sldId="300"/>
            <ac:spMk id="13" creationId="{09E866D7-D256-9A60-49BA-0011054FA943}"/>
          </ac:spMkLst>
        </pc:spChg>
        <pc:picChg chg="del">
          <ac:chgData name="kaan.kocaturk" userId="S::kaan.kocaturk@bahcesehir.edu.tr::fe4747b8-347c-4664-862e-16e9fd250347" providerId="AD" clId="Web-{CDAE24A7-CD3D-6BAA-64F0-FA97A2645CB3}" dt="2022-06-13T09:35:22.578" v="78"/>
          <ac:picMkLst>
            <pc:docMk/>
            <pc:sldMk cId="2985420018" sldId="300"/>
            <ac:picMk id="2" creationId="{01419387-CCB6-0CB0-2EE2-D502F2B789CD}"/>
          </ac:picMkLst>
        </pc:picChg>
        <pc:picChg chg="del">
          <ac:chgData name="kaan.kocaturk" userId="S::kaan.kocaturk@bahcesehir.edu.tr::fe4747b8-347c-4664-862e-16e9fd250347" providerId="AD" clId="Web-{CDAE24A7-CD3D-6BAA-64F0-FA97A2645CB3}" dt="2022-06-13T09:35:38.704" v="82"/>
          <ac:picMkLst>
            <pc:docMk/>
            <pc:sldMk cId="2985420018" sldId="300"/>
            <ac:picMk id="6" creationId="{8011857B-ADC3-0183-A206-C959E4C9DCF8}"/>
          </ac:picMkLst>
        </pc:picChg>
      </pc:sldChg>
      <pc:sldChg chg="addSp delSp modSp new">
        <pc:chgData name="kaan.kocaturk" userId="S::kaan.kocaturk@bahcesehir.edu.tr::fe4747b8-347c-4664-862e-16e9fd250347" providerId="AD" clId="Web-{CDAE24A7-CD3D-6BAA-64F0-FA97A2645CB3}" dt="2022-06-13T09:41:44.927" v="154" actId="1076"/>
        <pc:sldMkLst>
          <pc:docMk/>
          <pc:sldMk cId="2421230243" sldId="318"/>
        </pc:sldMkLst>
        <pc:spChg chg="del mod">
          <ac:chgData name="kaan.kocaturk" userId="S::kaan.kocaturk@bahcesehir.edu.tr::fe4747b8-347c-4664-862e-16e9fd250347" providerId="AD" clId="Web-{CDAE24A7-CD3D-6BAA-64F0-FA97A2645CB3}" dt="2022-06-13T09:38:59.887" v="105"/>
          <ac:spMkLst>
            <pc:docMk/>
            <pc:sldMk cId="2421230243" sldId="318"/>
            <ac:spMk id="2" creationId="{287137F3-BEED-A772-9C7D-E6F6DCFB69F4}"/>
          </ac:spMkLst>
        </pc:spChg>
        <pc:spChg chg="del">
          <ac:chgData name="kaan.kocaturk" userId="S::kaan.kocaturk@bahcesehir.edu.tr::fe4747b8-347c-4664-862e-16e9fd250347" providerId="AD" clId="Web-{CDAE24A7-CD3D-6BAA-64F0-FA97A2645CB3}" dt="2022-06-13T09:38:38.120" v="99"/>
          <ac:spMkLst>
            <pc:docMk/>
            <pc:sldMk cId="2421230243" sldId="318"/>
            <ac:spMk id="3" creationId="{09B275E6-263C-E134-6863-5E6E20C0534A}"/>
          </ac:spMkLst>
        </pc:spChg>
        <pc:spChg chg="add mod">
          <ac:chgData name="kaan.kocaturk" userId="S::kaan.kocaturk@bahcesehir.edu.tr::fe4747b8-347c-4664-862e-16e9fd250347" providerId="AD" clId="Web-{CDAE24A7-CD3D-6BAA-64F0-FA97A2645CB3}" dt="2022-06-13T09:39:22.076" v="117" actId="20577"/>
          <ac:spMkLst>
            <pc:docMk/>
            <pc:sldMk cId="2421230243" sldId="318"/>
            <ac:spMk id="7" creationId="{28DCF0EB-C46F-13F7-6811-FB56C24F7950}"/>
          </ac:spMkLst>
        </pc:spChg>
        <pc:spChg chg="add mod">
          <ac:chgData name="kaan.kocaturk" userId="S::kaan.kocaturk@bahcesehir.edu.tr::fe4747b8-347c-4664-862e-16e9fd250347" providerId="AD" clId="Web-{CDAE24A7-CD3D-6BAA-64F0-FA97A2645CB3}" dt="2022-06-13T09:40:39.814" v="141" actId="20577"/>
          <ac:spMkLst>
            <pc:docMk/>
            <pc:sldMk cId="2421230243" sldId="318"/>
            <ac:spMk id="9" creationId="{717154CE-8DBB-348A-323F-7F72DF2C48B6}"/>
          </ac:spMkLst>
        </pc:spChg>
        <pc:picChg chg="add mod">
          <ac:chgData name="kaan.kocaturk" userId="S::kaan.kocaturk@bahcesehir.edu.tr::fe4747b8-347c-4664-862e-16e9fd250347" providerId="AD" clId="Web-{CDAE24A7-CD3D-6BAA-64F0-FA97A2645CB3}" dt="2022-06-13T09:41:21.442" v="148" actId="1076"/>
          <ac:picMkLst>
            <pc:docMk/>
            <pc:sldMk cId="2421230243" sldId="318"/>
            <ac:picMk id="5" creationId="{A42F2676-FF87-3777-61CA-7A9F8DD606E6}"/>
          </ac:picMkLst>
        </pc:picChg>
        <pc:picChg chg="add mod">
          <ac:chgData name="kaan.kocaturk" userId="S::kaan.kocaturk@bahcesehir.edu.tr::fe4747b8-347c-4664-862e-16e9fd250347" providerId="AD" clId="Web-{CDAE24A7-CD3D-6BAA-64F0-FA97A2645CB3}" dt="2022-06-13T09:41:27.630" v="150" actId="1076"/>
          <ac:picMkLst>
            <pc:docMk/>
            <pc:sldMk cId="2421230243" sldId="318"/>
            <ac:picMk id="10" creationId="{34C433D6-0BC3-986A-F0BA-96D29129D0F4}"/>
          </ac:picMkLst>
        </pc:picChg>
        <pc:picChg chg="add mod">
          <ac:chgData name="kaan.kocaturk" userId="S::kaan.kocaturk@bahcesehir.edu.tr::fe4747b8-347c-4664-862e-16e9fd250347" providerId="AD" clId="Web-{CDAE24A7-CD3D-6BAA-64F0-FA97A2645CB3}" dt="2022-06-13T09:41:23.489" v="149" actId="1076"/>
          <ac:picMkLst>
            <pc:docMk/>
            <pc:sldMk cId="2421230243" sldId="318"/>
            <ac:picMk id="11" creationId="{3924EC8D-C185-53D1-312B-28461AA5F66E}"/>
          </ac:picMkLst>
        </pc:picChg>
        <pc:picChg chg="add mod">
          <ac:chgData name="kaan.kocaturk" userId="S::kaan.kocaturk@bahcesehir.edu.tr::fe4747b8-347c-4664-862e-16e9fd250347" providerId="AD" clId="Web-{CDAE24A7-CD3D-6BAA-64F0-FA97A2645CB3}" dt="2022-06-13T09:41:44.927" v="154" actId="1076"/>
          <ac:picMkLst>
            <pc:docMk/>
            <pc:sldMk cId="2421230243" sldId="318"/>
            <ac:picMk id="12" creationId="{FB6BD621-3DD1-5AF1-63A8-1EE814418E07}"/>
          </ac:picMkLst>
        </pc:picChg>
      </pc:sldChg>
      <pc:sldChg chg="new del">
        <pc:chgData name="kaan.kocaturk" userId="S::kaan.kocaturk@bahcesehir.edu.tr::fe4747b8-347c-4664-862e-16e9fd250347" providerId="AD" clId="Web-{CDAE24A7-CD3D-6BAA-64F0-FA97A2645CB3}" dt="2022-06-13T09:42:05.929" v="156"/>
        <pc:sldMkLst>
          <pc:docMk/>
          <pc:sldMk cId="3122190592" sldId="319"/>
        </pc:sldMkLst>
      </pc:sldChg>
      <pc:sldChg chg="addSp delSp modSp add replId">
        <pc:chgData name="kaan.kocaturk" userId="S::kaan.kocaturk@bahcesehir.edu.tr::fe4747b8-347c-4664-862e-16e9fd250347" providerId="AD" clId="Web-{CDAE24A7-CD3D-6BAA-64F0-FA97A2645CB3}" dt="2022-06-13T13:08:25.047" v="222" actId="14100"/>
        <pc:sldMkLst>
          <pc:docMk/>
          <pc:sldMk cId="2897553164" sldId="320"/>
        </pc:sldMkLst>
        <pc:spChg chg="mod">
          <ac:chgData name="kaan.kocaturk" userId="S::kaan.kocaturk@bahcesehir.edu.tr::fe4747b8-347c-4664-862e-16e9fd250347" providerId="AD" clId="Web-{CDAE24A7-CD3D-6BAA-64F0-FA97A2645CB3}" dt="2022-06-13T09:42:53.228" v="170" actId="20577"/>
          <ac:spMkLst>
            <pc:docMk/>
            <pc:sldMk cId="2897553164" sldId="320"/>
            <ac:spMk id="7" creationId="{28DCF0EB-C46F-13F7-6811-FB56C24F7950}"/>
          </ac:spMkLst>
        </pc:spChg>
        <pc:spChg chg="mod">
          <ac:chgData name="kaan.kocaturk" userId="S::kaan.kocaturk@bahcesehir.edu.tr::fe4747b8-347c-4664-862e-16e9fd250347" providerId="AD" clId="Web-{CDAE24A7-CD3D-6BAA-64F0-FA97A2645CB3}" dt="2022-06-13T09:44:10.857" v="210" actId="20577"/>
          <ac:spMkLst>
            <pc:docMk/>
            <pc:sldMk cId="2897553164" sldId="320"/>
            <ac:spMk id="9" creationId="{717154CE-8DBB-348A-323F-7F72DF2C48B6}"/>
          </ac:spMkLst>
        </pc:spChg>
        <pc:picChg chg="add mod">
          <ac:chgData name="kaan.kocaturk" userId="S::kaan.kocaturk@bahcesehir.edu.tr::fe4747b8-347c-4664-862e-16e9fd250347" providerId="AD" clId="Web-{CDAE24A7-CD3D-6BAA-64F0-FA97A2645CB3}" dt="2022-06-13T09:44:41.687" v="216" actId="1076"/>
          <ac:picMkLst>
            <pc:docMk/>
            <pc:sldMk cId="2897553164" sldId="320"/>
            <ac:picMk id="2" creationId="{89C73C7B-7DC9-2363-535B-AD1F57D1024E}"/>
          </ac:picMkLst>
        </pc:picChg>
        <pc:picChg chg="add mod">
          <ac:chgData name="kaan.kocaturk" userId="S::kaan.kocaturk@bahcesehir.edu.tr::fe4747b8-347c-4664-862e-16e9fd250347" providerId="AD" clId="Web-{CDAE24A7-CD3D-6BAA-64F0-FA97A2645CB3}" dt="2022-06-13T13:08:13.687" v="219" actId="14100"/>
          <ac:picMkLst>
            <pc:docMk/>
            <pc:sldMk cId="2897553164" sldId="320"/>
            <ac:picMk id="3" creationId="{E8EF9C47-E1AB-01FD-704D-575D3E6345AC}"/>
          </ac:picMkLst>
        </pc:picChg>
        <pc:picChg chg="del">
          <ac:chgData name="kaan.kocaturk" userId="S::kaan.kocaturk@bahcesehir.edu.tr::fe4747b8-347c-4664-862e-16e9fd250347" providerId="AD" clId="Web-{CDAE24A7-CD3D-6BAA-64F0-FA97A2645CB3}" dt="2022-06-13T09:43:00.338" v="171"/>
          <ac:picMkLst>
            <pc:docMk/>
            <pc:sldMk cId="2897553164" sldId="320"/>
            <ac:picMk id="5" creationId="{A42F2676-FF87-3777-61CA-7A9F8DD606E6}"/>
          </ac:picMkLst>
        </pc:picChg>
        <pc:picChg chg="add mod">
          <ac:chgData name="kaan.kocaturk" userId="S::kaan.kocaturk@bahcesehir.edu.tr::fe4747b8-347c-4664-862e-16e9fd250347" providerId="AD" clId="Web-{CDAE24A7-CD3D-6BAA-64F0-FA97A2645CB3}" dt="2022-06-13T13:08:25.047" v="222" actId="14100"/>
          <ac:picMkLst>
            <pc:docMk/>
            <pc:sldMk cId="2897553164" sldId="320"/>
            <ac:picMk id="5" creationId="{F5DBDAAD-EC10-A926-6F30-2A979B182E40}"/>
          </ac:picMkLst>
        </pc:picChg>
        <pc:picChg chg="del">
          <ac:chgData name="kaan.kocaturk" userId="S::kaan.kocaturk@bahcesehir.edu.tr::fe4747b8-347c-4664-862e-16e9fd250347" providerId="AD" clId="Web-{CDAE24A7-CD3D-6BAA-64F0-FA97A2645CB3}" dt="2022-06-13T09:44:13.170" v="211"/>
          <ac:picMkLst>
            <pc:docMk/>
            <pc:sldMk cId="2897553164" sldId="320"/>
            <ac:picMk id="10" creationId="{34C433D6-0BC3-986A-F0BA-96D29129D0F4}"/>
          </ac:picMkLst>
        </pc:picChg>
        <pc:picChg chg="del">
          <ac:chgData name="kaan.kocaturk" userId="S::kaan.kocaturk@bahcesehir.edu.tr::fe4747b8-347c-4664-862e-16e9fd250347" providerId="AD" clId="Web-{CDAE24A7-CD3D-6BAA-64F0-FA97A2645CB3}" dt="2022-06-13T09:43:02.400" v="172"/>
          <ac:picMkLst>
            <pc:docMk/>
            <pc:sldMk cId="2897553164" sldId="320"/>
            <ac:picMk id="11" creationId="{3924EC8D-C185-53D1-312B-28461AA5F66E}"/>
          </ac:picMkLst>
        </pc:picChg>
        <pc:picChg chg="del">
          <ac:chgData name="kaan.kocaturk" userId="S::kaan.kocaturk@bahcesehir.edu.tr::fe4747b8-347c-4664-862e-16e9fd250347" providerId="AD" clId="Web-{CDAE24A7-CD3D-6BAA-64F0-FA97A2645CB3}" dt="2022-06-13T09:44:14.170" v="212"/>
          <ac:picMkLst>
            <pc:docMk/>
            <pc:sldMk cId="2897553164" sldId="320"/>
            <ac:picMk id="12" creationId="{FB6BD621-3DD1-5AF1-63A8-1EE814418E07}"/>
          </ac:picMkLst>
        </pc:picChg>
      </pc:sldChg>
    </pc:docChg>
  </pc:docChgLst>
  <pc:docChgLst>
    <pc:chgData name="ege.akman" userId="S::ege.akman@bahcesehir.edu.tr::8e0f3061-dd71-4dc8-85a2-5f6cff787768" providerId="AD" clId="Web-{0A45537A-BF62-82A0-0010-5C38B6CE2257}"/>
    <pc:docChg chg="addSld delSld modSld">
      <pc:chgData name="ege.akman" userId="S::ege.akman@bahcesehir.edu.tr::8e0f3061-dd71-4dc8-85a2-5f6cff787768" providerId="AD" clId="Web-{0A45537A-BF62-82A0-0010-5C38B6CE2257}" dt="2022-01-20T14:24:03.584" v="1889" actId="20577"/>
      <pc:docMkLst>
        <pc:docMk/>
      </pc:docMkLst>
      <pc:sldChg chg="modSp new">
        <pc:chgData name="ege.akman" userId="S::ege.akman@bahcesehir.edu.tr::8e0f3061-dd71-4dc8-85a2-5f6cff787768" providerId="AD" clId="Web-{0A45537A-BF62-82A0-0010-5C38B6CE2257}" dt="2022-01-20T14:13:31.178" v="1869" actId="20577"/>
        <pc:sldMkLst>
          <pc:docMk/>
          <pc:sldMk cId="3909661494" sldId="282"/>
        </pc:sldMkLst>
        <pc:spChg chg="mod">
          <ac:chgData name="ege.akman" userId="S::ege.akman@bahcesehir.edu.tr::8e0f3061-dd71-4dc8-85a2-5f6cff787768" providerId="AD" clId="Web-{0A45537A-BF62-82A0-0010-5C38B6CE2257}" dt="2022-01-20T14:13:31.178" v="1869" actId="20577"/>
          <ac:spMkLst>
            <pc:docMk/>
            <pc:sldMk cId="3909661494" sldId="282"/>
            <ac:spMk id="2" creationId="{79C9EC74-3F60-494D-9315-F639B96E658E}"/>
          </ac:spMkLst>
        </pc:spChg>
        <pc:spChg chg="mod">
          <ac:chgData name="ege.akman" userId="S::ege.akman@bahcesehir.edu.tr::8e0f3061-dd71-4dc8-85a2-5f6cff787768" providerId="AD" clId="Web-{0A45537A-BF62-82A0-0010-5C38B6CE2257}" dt="2022-01-20T13:33:10.997" v="1112" actId="20577"/>
          <ac:spMkLst>
            <pc:docMk/>
            <pc:sldMk cId="3909661494" sldId="282"/>
            <ac:spMk id="3" creationId="{520076AB-A691-4A30-9FF0-6D50EF86ECEE}"/>
          </ac:spMkLst>
        </pc:spChg>
      </pc:sldChg>
      <pc:sldChg chg="addSp modSp new">
        <pc:chgData name="ege.akman" userId="S::ege.akman@bahcesehir.edu.tr::8e0f3061-dd71-4dc8-85a2-5f6cff787768" providerId="AD" clId="Web-{0A45537A-BF62-82A0-0010-5C38B6CE2257}" dt="2022-01-20T14:13:36.539" v="1875" actId="20577"/>
        <pc:sldMkLst>
          <pc:docMk/>
          <pc:sldMk cId="369605590" sldId="283"/>
        </pc:sldMkLst>
        <pc:spChg chg="mod">
          <ac:chgData name="ege.akman" userId="S::ege.akman@bahcesehir.edu.tr::8e0f3061-dd71-4dc8-85a2-5f6cff787768" providerId="AD" clId="Web-{0A45537A-BF62-82A0-0010-5C38B6CE2257}" dt="2022-01-20T14:13:36.539" v="1875" actId="20577"/>
          <ac:spMkLst>
            <pc:docMk/>
            <pc:sldMk cId="369605590" sldId="283"/>
            <ac:spMk id="2" creationId="{105BB9EB-F192-4204-A630-AB836535F301}"/>
          </ac:spMkLst>
        </pc:spChg>
        <pc:spChg chg="mod">
          <ac:chgData name="ege.akman" userId="S::ege.akman@bahcesehir.edu.tr::8e0f3061-dd71-4dc8-85a2-5f6cff787768" providerId="AD" clId="Web-{0A45537A-BF62-82A0-0010-5C38B6CE2257}" dt="2022-01-20T12:49:06.342" v="206" actId="20577"/>
          <ac:spMkLst>
            <pc:docMk/>
            <pc:sldMk cId="369605590" sldId="283"/>
            <ac:spMk id="3" creationId="{C127ED8A-3646-4ECE-97A5-56C1C6CD1156}"/>
          </ac:spMkLst>
        </pc:spChg>
        <pc:picChg chg="add mod">
          <ac:chgData name="ege.akman" userId="S::ege.akman@bahcesehir.edu.tr::8e0f3061-dd71-4dc8-85a2-5f6cff787768" providerId="AD" clId="Web-{0A45537A-BF62-82A0-0010-5C38B6CE2257}" dt="2022-01-20T12:49:11.030" v="207" actId="1076"/>
          <ac:picMkLst>
            <pc:docMk/>
            <pc:sldMk cId="369605590" sldId="283"/>
            <ac:picMk id="5" creationId="{1CBE91AD-E241-4473-9012-5F407B4DA452}"/>
          </ac:picMkLst>
        </pc:picChg>
      </pc:sldChg>
      <pc:sldChg chg="addSp delSp modSp new">
        <pc:chgData name="ege.akman" userId="S::ege.akman@bahcesehir.edu.tr::8e0f3061-dd71-4dc8-85a2-5f6cff787768" providerId="AD" clId="Web-{0A45537A-BF62-82A0-0010-5C38B6CE2257}" dt="2022-01-20T14:13:42.866" v="1879" actId="20577"/>
        <pc:sldMkLst>
          <pc:docMk/>
          <pc:sldMk cId="1353236524" sldId="284"/>
        </pc:sldMkLst>
        <pc:spChg chg="mod">
          <ac:chgData name="ege.akman" userId="S::ege.akman@bahcesehir.edu.tr::8e0f3061-dd71-4dc8-85a2-5f6cff787768" providerId="AD" clId="Web-{0A45537A-BF62-82A0-0010-5C38B6CE2257}" dt="2022-01-20T14:13:42.866" v="1879" actId="20577"/>
          <ac:spMkLst>
            <pc:docMk/>
            <pc:sldMk cId="1353236524" sldId="284"/>
            <ac:spMk id="2" creationId="{97DC456D-4C9D-4B2A-B99A-6137CF4D9ACC}"/>
          </ac:spMkLst>
        </pc:spChg>
        <pc:spChg chg="del">
          <ac:chgData name="ege.akman" userId="S::ege.akman@bahcesehir.edu.tr::8e0f3061-dd71-4dc8-85a2-5f6cff787768" providerId="AD" clId="Web-{0A45537A-BF62-82A0-0010-5C38B6CE2257}" dt="2022-01-20T12:50:13.630" v="213"/>
          <ac:spMkLst>
            <pc:docMk/>
            <pc:sldMk cId="1353236524" sldId="284"/>
            <ac:spMk id="3" creationId="{0D976E06-CB53-4952-B749-0ED7FB7C0B36}"/>
          </ac:spMkLst>
        </pc:spChg>
        <pc:spChg chg="add mod">
          <ac:chgData name="ege.akman" userId="S::ege.akman@bahcesehir.edu.tr::8e0f3061-dd71-4dc8-85a2-5f6cff787768" providerId="AD" clId="Web-{0A45537A-BF62-82A0-0010-5C38B6CE2257}" dt="2022-01-20T13:45:50.827" v="1615" actId="20577"/>
          <ac:spMkLst>
            <pc:docMk/>
            <pc:sldMk cId="1353236524" sldId="284"/>
            <ac:spMk id="6" creationId="{191C399E-EB53-4CA8-ADC4-5E2F02D3E3C5}"/>
          </ac:spMkLst>
        </pc:spChg>
        <pc:picChg chg="add mod ord">
          <ac:chgData name="ege.akman" userId="S::ege.akman@bahcesehir.edu.tr::8e0f3061-dd71-4dc8-85a2-5f6cff787768" providerId="AD" clId="Web-{0A45537A-BF62-82A0-0010-5C38B6CE2257}" dt="2022-01-20T13:33:41.513" v="1114" actId="14100"/>
          <ac:picMkLst>
            <pc:docMk/>
            <pc:sldMk cId="1353236524" sldId="284"/>
            <ac:picMk id="5" creationId="{7C5A4DCA-2A65-42AF-8A9A-EC2F379784C4}"/>
          </ac:picMkLst>
        </pc:picChg>
      </pc:sldChg>
      <pc:sldChg chg="new del">
        <pc:chgData name="ege.akman" userId="S::ege.akman@bahcesehir.edu.tr::8e0f3061-dd71-4dc8-85a2-5f6cff787768" providerId="AD" clId="Web-{0A45537A-BF62-82A0-0010-5C38B6CE2257}" dt="2022-01-20T12:50:04.047" v="212"/>
        <pc:sldMkLst>
          <pc:docMk/>
          <pc:sldMk cId="1065551037" sldId="285"/>
        </pc:sldMkLst>
      </pc:sldChg>
      <pc:sldChg chg="addSp delSp modSp new">
        <pc:chgData name="ege.akman" userId="S::ege.akman@bahcesehir.edu.tr::8e0f3061-dd71-4dc8-85a2-5f6cff787768" providerId="AD" clId="Web-{0A45537A-BF62-82A0-0010-5C38B6CE2257}" dt="2022-01-20T14:13:49.429" v="1884" actId="20577"/>
        <pc:sldMkLst>
          <pc:docMk/>
          <pc:sldMk cId="3351660441" sldId="285"/>
        </pc:sldMkLst>
        <pc:spChg chg="mod">
          <ac:chgData name="ege.akman" userId="S::ege.akman@bahcesehir.edu.tr::8e0f3061-dd71-4dc8-85a2-5f6cff787768" providerId="AD" clId="Web-{0A45537A-BF62-82A0-0010-5C38B6CE2257}" dt="2022-01-20T14:13:49.429" v="1884" actId="20577"/>
          <ac:spMkLst>
            <pc:docMk/>
            <pc:sldMk cId="3351660441" sldId="285"/>
            <ac:spMk id="2" creationId="{C6BC91B4-00C2-4FA9-9148-B257DC763ADF}"/>
          </ac:spMkLst>
        </pc:spChg>
        <pc:spChg chg="mod">
          <ac:chgData name="ege.akman" userId="S::ege.akman@bahcesehir.edu.tr::8e0f3061-dd71-4dc8-85a2-5f6cff787768" providerId="AD" clId="Web-{0A45537A-BF62-82A0-0010-5C38B6CE2257}" dt="2022-01-20T13:05:27.037" v="523" actId="20577"/>
          <ac:spMkLst>
            <pc:docMk/>
            <pc:sldMk cId="3351660441" sldId="285"/>
            <ac:spMk id="3" creationId="{82C8F14B-7E45-4FAC-BFE8-5974683A8B81}"/>
          </ac:spMkLst>
        </pc:spChg>
        <pc:picChg chg="add del mod">
          <ac:chgData name="ege.akman" userId="S::ege.akman@bahcesehir.edu.tr::8e0f3061-dd71-4dc8-85a2-5f6cff787768" providerId="AD" clId="Web-{0A45537A-BF62-82A0-0010-5C38B6CE2257}" dt="2022-01-20T13:08:02.681" v="531"/>
          <ac:picMkLst>
            <pc:docMk/>
            <pc:sldMk cId="3351660441" sldId="285"/>
            <ac:picMk id="5" creationId="{26222DAD-7F90-479C-9DBD-016A843599B4}"/>
          </ac:picMkLst>
        </pc:picChg>
        <pc:picChg chg="add mod">
          <ac:chgData name="ege.akman" userId="S::ege.akman@bahcesehir.edu.tr::8e0f3061-dd71-4dc8-85a2-5f6cff787768" providerId="AD" clId="Web-{0A45537A-BF62-82A0-0010-5C38B6CE2257}" dt="2022-01-20T13:33:21.107" v="1113" actId="14100"/>
          <ac:picMkLst>
            <pc:docMk/>
            <pc:sldMk cId="3351660441" sldId="285"/>
            <ac:picMk id="6" creationId="{D39A180A-A0F1-46BF-9C42-E80E19545584}"/>
          </ac:picMkLst>
        </pc:picChg>
      </pc:sldChg>
      <pc:sldChg chg="addSp delSp modSp new">
        <pc:chgData name="ege.akman" userId="S::ege.akman@bahcesehir.edu.tr::8e0f3061-dd71-4dc8-85a2-5f6cff787768" providerId="AD" clId="Web-{0A45537A-BF62-82A0-0010-5C38B6CE2257}" dt="2022-01-20T14:24:03.584" v="1889" actId="20577"/>
        <pc:sldMkLst>
          <pc:docMk/>
          <pc:sldMk cId="3153946079" sldId="286"/>
        </pc:sldMkLst>
        <pc:spChg chg="mod">
          <ac:chgData name="ege.akman" userId="S::ege.akman@bahcesehir.edu.tr::8e0f3061-dd71-4dc8-85a2-5f6cff787768" providerId="AD" clId="Web-{0A45537A-BF62-82A0-0010-5C38B6CE2257}" dt="2022-01-20T14:24:03.584" v="1889" actId="20577"/>
          <ac:spMkLst>
            <pc:docMk/>
            <pc:sldMk cId="3153946079" sldId="286"/>
            <ac:spMk id="2" creationId="{27B3173F-2167-4D67-8D7F-39D0CAAA92C7}"/>
          </ac:spMkLst>
        </pc:spChg>
        <pc:spChg chg="mod">
          <ac:chgData name="ege.akman" userId="S::ege.akman@bahcesehir.edu.tr::8e0f3061-dd71-4dc8-85a2-5f6cff787768" providerId="AD" clId="Web-{0A45537A-BF62-82A0-0010-5C38B6CE2257}" dt="2022-01-20T13:24:23.141" v="1068" actId="20577"/>
          <ac:spMkLst>
            <pc:docMk/>
            <pc:sldMk cId="3153946079" sldId="286"/>
            <ac:spMk id="3" creationId="{87635616-86ED-4899-82AA-B2D1796ADE2C}"/>
          </ac:spMkLst>
        </pc:spChg>
        <pc:picChg chg="add del mod">
          <ac:chgData name="ege.akman" userId="S::ege.akman@bahcesehir.edu.tr::8e0f3061-dd71-4dc8-85a2-5f6cff787768" providerId="AD" clId="Web-{0A45537A-BF62-82A0-0010-5C38B6CE2257}" dt="2022-01-20T13:25:15.939" v="1071"/>
          <ac:picMkLst>
            <pc:docMk/>
            <pc:sldMk cId="3153946079" sldId="286"/>
            <ac:picMk id="5" creationId="{E9F969E1-A3A6-45AB-A421-580AF06864FF}"/>
          </ac:picMkLst>
        </pc:picChg>
        <pc:picChg chg="add mod">
          <ac:chgData name="ege.akman" userId="S::ege.akman@bahcesehir.edu.tr::8e0f3061-dd71-4dc8-85a2-5f6cff787768" providerId="AD" clId="Web-{0A45537A-BF62-82A0-0010-5C38B6CE2257}" dt="2022-01-20T13:26:57.520" v="1084" actId="14100"/>
          <ac:picMkLst>
            <pc:docMk/>
            <pc:sldMk cId="3153946079" sldId="286"/>
            <ac:picMk id="6" creationId="{6322EA92-1FB3-4BCE-A14B-919FF2CD8EC3}"/>
          </ac:picMkLst>
        </pc:picChg>
      </pc:sldChg>
      <pc:sldChg chg="addSp delSp modSp new del">
        <pc:chgData name="ege.akman" userId="S::ege.akman@bahcesehir.edu.tr::8e0f3061-dd71-4dc8-85a2-5f6cff787768" providerId="AD" clId="Web-{0A45537A-BF62-82A0-0010-5C38B6CE2257}" dt="2022-01-20T14:02:17.475" v="1865"/>
        <pc:sldMkLst>
          <pc:docMk/>
          <pc:sldMk cId="32778639" sldId="293"/>
        </pc:sldMkLst>
        <pc:spChg chg="mod">
          <ac:chgData name="ege.akman" userId="S::ege.akman@bahcesehir.edu.tr::8e0f3061-dd71-4dc8-85a2-5f6cff787768" providerId="AD" clId="Web-{0A45537A-BF62-82A0-0010-5C38B6CE2257}" dt="2022-01-20T13:49:31.957" v="1629" actId="20577"/>
          <ac:spMkLst>
            <pc:docMk/>
            <pc:sldMk cId="32778639" sldId="293"/>
            <ac:spMk id="2" creationId="{2B14A3E6-CC35-4709-AB08-6CD99DC29449}"/>
          </ac:spMkLst>
        </pc:spChg>
        <pc:spChg chg="del">
          <ac:chgData name="ege.akman" userId="S::ege.akman@bahcesehir.edu.tr::8e0f3061-dd71-4dc8-85a2-5f6cff787768" providerId="AD" clId="Web-{0A45537A-BF62-82A0-0010-5C38B6CE2257}" dt="2022-01-20T13:49:58.552" v="1630"/>
          <ac:spMkLst>
            <pc:docMk/>
            <pc:sldMk cId="32778639" sldId="293"/>
            <ac:spMk id="3" creationId="{0EF5A4A9-0362-49DB-B74C-D1FC9F337F0A}"/>
          </ac:spMkLst>
        </pc:spChg>
        <pc:spChg chg="add mod">
          <ac:chgData name="ege.akman" userId="S::ege.akman@bahcesehir.edu.tr::8e0f3061-dd71-4dc8-85a2-5f6cff787768" providerId="AD" clId="Web-{0A45537A-BF62-82A0-0010-5C38B6CE2257}" dt="2022-01-20T13:57:57.079" v="1864" actId="20577"/>
          <ac:spMkLst>
            <pc:docMk/>
            <pc:sldMk cId="32778639" sldId="293"/>
            <ac:spMk id="6" creationId="{D4774DA7-7C02-46FE-8EB2-7EC74BFE3E63}"/>
          </ac:spMkLst>
        </pc:spChg>
        <pc:picChg chg="add mod ord">
          <ac:chgData name="ege.akman" userId="S::ege.akman@bahcesehir.edu.tr::8e0f3061-dd71-4dc8-85a2-5f6cff787768" providerId="AD" clId="Web-{0A45537A-BF62-82A0-0010-5C38B6CE2257}" dt="2022-01-20T13:49:58.974" v="1631" actId="1076"/>
          <ac:picMkLst>
            <pc:docMk/>
            <pc:sldMk cId="32778639" sldId="293"/>
            <ac:picMk id="5" creationId="{A1F25C24-1F64-4BDB-8A55-3CDD8169375A}"/>
          </ac:picMkLst>
        </pc:picChg>
      </pc:sldChg>
    </pc:docChg>
  </pc:docChgLst>
  <pc:docChgLst>
    <pc:chgData name="EMİR TOLGA DEMİREL" userId="a30cabca-0d58-4e4f-9f87-77e17f7e2afc" providerId="ADAL" clId="{D252E052-87CB-4990-9B0E-4E917832A559}"/>
    <pc:docChg chg="modSld">
      <pc:chgData name="EMİR TOLGA DEMİREL" userId="a30cabca-0d58-4e4f-9f87-77e17f7e2afc" providerId="ADAL" clId="{D252E052-87CB-4990-9B0E-4E917832A559}" dt="2022-01-20T13:45:49.361" v="36" actId="1076"/>
      <pc:docMkLst>
        <pc:docMk/>
      </pc:docMkLst>
      <pc:sldChg chg="addSp modSp mod">
        <pc:chgData name="EMİR TOLGA DEMİREL" userId="a30cabca-0d58-4e4f-9f87-77e17f7e2afc" providerId="ADAL" clId="{D252E052-87CB-4990-9B0E-4E917832A559}" dt="2022-01-20T13:45:49.361" v="36" actId="1076"/>
        <pc:sldMkLst>
          <pc:docMk/>
          <pc:sldMk cId="3081456658" sldId="273"/>
        </pc:sldMkLst>
        <pc:spChg chg="mod">
          <ac:chgData name="EMİR TOLGA DEMİREL" userId="a30cabca-0d58-4e4f-9f87-77e17f7e2afc" providerId="ADAL" clId="{D252E052-87CB-4990-9B0E-4E917832A559}" dt="2022-01-20T13:45:00.975" v="3" actId="20577"/>
          <ac:spMkLst>
            <pc:docMk/>
            <pc:sldMk cId="3081456658" sldId="273"/>
            <ac:spMk id="3" creationId="{4F97455B-8740-460F-9982-0908D5D394C9}"/>
          </ac:spMkLst>
        </pc:spChg>
        <pc:spChg chg="add mod">
          <ac:chgData name="EMİR TOLGA DEMİREL" userId="a30cabca-0d58-4e4f-9f87-77e17f7e2afc" providerId="ADAL" clId="{D252E052-87CB-4990-9B0E-4E917832A559}" dt="2022-01-20T13:45:49.361" v="36" actId="1076"/>
          <ac:spMkLst>
            <pc:docMk/>
            <pc:sldMk cId="3081456658" sldId="273"/>
            <ac:spMk id="6" creationId="{30C7F707-18AA-4128-8347-0B527CDDC7DC}"/>
          </ac:spMkLst>
        </pc:spChg>
      </pc:sldChg>
    </pc:docChg>
  </pc:docChgLst>
  <pc:docChgLst>
    <pc:chgData name="emirtolga.demirel" userId="S::emirtolga.demirel@bahcesehir.edu.tr::a30cabca-0d58-4e4f-9f87-77e17f7e2afc" providerId="AD" clId="Web-{FFA0C3D5-753B-605F-1DB3-F3053859552F}"/>
    <pc:docChg chg="addSld modSld">
      <pc:chgData name="emirtolga.demirel" userId="S::emirtolga.demirel@bahcesehir.edu.tr::a30cabca-0d58-4e4f-9f87-77e17f7e2afc" providerId="AD" clId="Web-{FFA0C3D5-753B-605F-1DB3-F3053859552F}" dt="2022-01-20T11:59:45.559" v="288" actId="20577"/>
      <pc:docMkLst>
        <pc:docMk/>
      </pc:docMkLst>
      <pc:sldChg chg="modSp new">
        <pc:chgData name="emirtolga.demirel" userId="S::emirtolga.demirel@bahcesehir.edu.tr::a30cabca-0d58-4e4f-9f87-77e17f7e2afc" providerId="AD" clId="Web-{FFA0C3D5-753B-605F-1DB3-F3053859552F}" dt="2022-01-20T11:59:45.559" v="288" actId="20577"/>
        <pc:sldMkLst>
          <pc:docMk/>
          <pc:sldMk cId="3854046154" sldId="281"/>
        </pc:sldMkLst>
        <pc:spChg chg="mod">
          <ac:chgData name="emirtolga.demirel" userId="S::emirtolga.demirel@bahcesehir.edu.tr::a30cabca-0d58-4e4f-9f87-77e17f7e2afc" providerId="AD" clId="Web-{FFA0C3D5-753B-605F-1DB3-F3053859552F}" dt="2022-01-20T11:54:44.621" v="9" actId="20577"/>
          <ac:spMkLst>
            <pc:docMk/>
            <pc:sldMk cId="3854046154" sldId="281"/>
            <ac:spMk id="2" creationId="{10A4AD6C-1020-47D6-BDAB-23EB65E9E1CB}"/>
          </ac:spMkLst>
        </pc:spChg>
        <pc:spChg chg="mod">
          <ac:chgData name="emirtolga.demirel" userId="S::emirtolga.demirel@bahcesehir.edu.tr::a30cabca-0d58-4e4f-9f87-77e17f7e2afc" providerId="AD" clId="Web-{FFA0C3D5-753B-605F-1DB3-F3053859552F}" dt="2022-01-20T11:59:45.559" v="288" actId="20577"/>
          <ac:spMkLst>
            <pc:docMk/>
            <pc:sldMk cId="3854046154" sldId="281"/>
            <ac:spMk id="3" creationId="{983FB2FE-6C45-4309-8366-6551E113D644}"/>
          </ac:spMkLst>
        </pc:spChg>
      </pc:sldChg>
    </pc:docChg>
  </pc:docChgLst>
  <pc:docChgLst>
    <pc:chgData name="emirtolga.demirel" userId="S::emirtolga.demirel@bahcesehir.edu.tr::a30cabca-0d58-4e4f-9f87-77e17f7e2afc" providerId="AD" clId="Web-{ACE8DC4D-D972-5260-CAE9-CA9920F952F1}"/>
    <pc:docChg chg="addSld modSld">
      <pc:chgData name="emirtolga.demirel" userId="S::emirtolga.demirel@bahcesehir.edu.tr::a30cabca-0d58-4e4f-9f87-77e17f7e2afc" providerId="AD" clId="Web-{ACE8DC4D-D972-5260-CAE9-CA9920F952F1}" dt="2022-05-13T10:48:13.309" v="105" actId="1076"/>
      <pc:docMkLst>
        <pc:docMk/>
      </pc:docMkLst>
      <pc:sldChg chg="addSp delSp modSp">
        <pc:chgData name="emirtolga.demirel" userId="S::emirtolga.demirel@bahcesehir.edu.tr::a30cabca-0d58-4e4f-9f87-77e17f7e2afc" providerId="AD" clId="Web-{ACE8DC4D-D972-5260-CAE9-CA9920F952F1}" dt="2022-05-13T10:48:13.309" v="105" actId="1076"/>
        <pc:sldMkLst>
          <pc:docMk/>
          <pc:sldMk cId="1956921462" sldId="305"/>
        </pc:sldMkLst>
        <pc:spChg chg="mod">
          <ac:chgData name="emirtolga.demirel" userId="S::emirtolga.demirel@bahcesehir.edu.tr::a30cabca-0d58-4e4f-9f87-77e17f7e2afc" providerId="AD" clId="Web-{ACE8DC4D-D972-5260-CAE9-CA9920F952F1}" dt="2022-05-13T10:48:03.996" v="100" actId="20577"/>
          <ac:spMkLst>
            <pc:docMk/>
            <pc:sldMk cId="1956921462" sldId="305"/>
            <ac:spMk id="6" creationId="{2D03FB2B-994B-B041-C882-62EB85F07F2E}"/>
          </ac:spMkLst>
        </pc:spChg>
        <pc:spChg chg="add del">
          <ac:chgData name="emirtolga.demirel" userId="S::emirtolga.demirel@bahcesehir.edu.tr::a30cabca-0d58-4e4f-9f87-77e17f7e2afc" providerId="AD" clId="Web-{ACE8DC4D-D972-5260-CAE9-CA9920F952F1}" dt="2022-05-13T10:45:56.962" v="70"/>
          <ac:spMkLst>
            <pc:docMk/>
            <pc:sldMk cId="1956921462" sldId="305"/>
            <ac:spMk id="7" creationId="{1AFFE76D-0E81-58B1-B351-755DA13AD750}"/>
          </ac:spMkLst>
        </pc:spChg>
        <pc:picChg chg="add mod">
          <ac:chgData name="emirtolga.demirel" userId="S::emirtolga.demirel@bahcesehir.edu.tr::a30cabca-0d58-4e4f-9f87-77e17f7e2afc" providerId="AD" clId="Web-{ACE8DC4D-D972-5260-CAE9-CA9920F952F1}" dt="2022-05-13T10:47:56.089" v="95" actId="1076"/>
          <ac:picMkLst>
            <pc:docMk/>
            <pc:sldMk cId="1956921462" sldId="305"/>
            <ac:picMk id="3" creationId="{87F97FD8-14BE-AC5D-B20C-68A0683004A7}"/>
          </ac:picMkLst>
        </pc:picChg>
        <pc:picChg chg="mod">
          <ac:chgData name="emirtolga.demirel" userId="S::emirtolga.demirel@bahcesehir.edu.tr::a30cabca-0d58-4e4f-9f87-77e17f7e2afc" providerId="AD" clId="Web-{ACE8DC4D-D972-5260-CAE9-CA9920F952F1}" dt="2022-05-13T10:47:53.027" v="93" actId="1076"/>
          <ac:picMkLst>
            <pc:docMk/>
            <pc:sldMk cId="1956921462" sldId="305"/>
            <ac:picMk id="5" creationId="{A434F903-8AD8-ACB9-3CD1-69338E90CA00}"/>
          </ac:picMkLst>
        </pc:picChg>
        <pc:picChg chg="add del mod">
          <ac:chgData name="emirtolga.demirel" userId="S::emirtolga.demirel@bahcesehir.edu.tr::a30cabca-0d58-4e4f-9f87-77e17f7e2afc" providerId="AD" clId="Web-{ACE8DC4D-D972-5260-CAE9-CA9920F952F1}" dt="2022-05-13T10:46:42.104" v="79"/>
          <ac:picMkLst>
            <pc:docMk/>
            <pc:sldMk cId="1956921462" sldId="305"/>
            <ac:picMk id="8" creationId="{D7DD3356-3C33-F842-9086-3FF937B25701}"/>
          </ac:picMkLst>
        </pc:picChg>
        <pc:picChg chg="add mod">
          <ac:chgData name="emirtolga.demirel" userId="S::emirtolga.demirel@bahcesehir.edu.tr::a30cabca-0d58-4e4f-9f87-77e17f7e2afc" providerId="AD" clId="Web-{ACE8DC4D-D972-5260-CAE9-CA9920F952F1}" dt="2022-05-13T10:48:13.309" v="105" actId="1076"/>
          <ac:picMkLst>
            <pc:docMk/>
            <pc:sldMk cId="1956921462" sldId="305"/>
            <ac:picMk id="9" creationId="{6AA5CFF0-2908-FC8A-5F06-BB439CF93A00}"/>
          </ac:picMkLst>
        </pc:picChg>
        <pc:picChg chg="add mod">
          <ac:chgData name="emirtolga.demirel" userId="S::emirtolga.demirel@bahcesehir.edu.tr::a30cabca-0d58-4e4f-9f87-77e17f7e2afc" providerId="AD" clId="Web-{ACE8DC4D-D972-5260-CAE9-CA9920F952F1}" dt="2022-05-13T10:48:11.324" v="104" actId="1076"/>
          <ac:picMkLst>
            <pc:docMk/>
            <pc:sldMk cId="1956921462" sldId="305"/>
            <ac:picMk id="10" creationId="{7B34E55B-EFD3-D9EC-ACB0-FC3578E5A93C}"/>
          </ac:picMkLst>
        </pc:picChg>
        <pc:picChg chg="add mod">
          <ac:chgData name="emirtolga.demirel" userId="S::emirtolga.demirel@bahcesehir.edu.tr::a30cabca-0d58-4e4f-9f87-77e17f7e2afc" providerId="AD" clId="Web-{ACE8DC4D-D972-5260-CAE9-CA9920F952F1}" dt="2022-05-13T10:48:05.277" v="101" actId="1076"/>
          <ac:picMkLst>
            <pc:docMk/>
            <pc:sldMk cId="1956921462" sldId="305"/>
            <ac:picMk id="11" creationId="{EBDF9231-E38C-9704-3341-65E149FA315D}"/>
          </ac:picMkLst>
        </pc:picChg>
      </pc:sldChg>
      <pc:sldChg chg="addSp delSp modSp new">
        <pc:chgData name="emirtolga.demirel" userId="S::emirtolga.demirel@bahcesehir.edu.tr::a30cabca-0d58-4e4f-9f87-77e17f7e2afc" providerId="AD" clId="Web-{ACE8DC4D-D972-5260-CAE9-CA9920F952F1}" dt="2022-05-13T10:43:56.131" v="56" actId="14100"/>
        <pc:sldMkLst>
          <pc:docMk/>
          <pc:sldMk cId="2585807747" sldId="317"/>
        </pc:sldMkLst>
        <pc:spChg chg="mod">
          <ac:chgData name="emirtolga.demirel" userId="S::emirtolga.demirel@bahcesehir.edu.tr::a30cabca-0d58-4e4f-9f87-77e17f7e2afc" providerId="AD" clId="Web-{ACE8DC4D-D972-5260-CAE9-CA9920F952F1}" dt="2022-05-13T10:37:14.357" v="15"/>
          <ac:spMkLst>
            <pc:docMk/>
            <pc:sldMk cId="2585807747" sldId="317"/>
            <ac:spMk id="2" creationId="{D7AD5323-08E6-94A8-F52E-F1B4AFBE8FF4}"/>
          </ac:spMkLst>
        </pc:spChg>
        <pc:spChg chg="mod">
          <ac:chgData name="emirtolga.demirel" userId="S::emirtolga.demirel@bahcesehir.edu.tr::a30cabca-0d58-4e4f-9f87-77e17f7e2afc" providerId="AD" clId="Web-{ACE8DC4D-D972-5260-CAE9-CA9920F952F1}" dt="2022-05-13T10:43:31.209" v="49" actId="20577"/>
          <ac:spMkLst>
            <pc:docMk/>
            <pc:sldMk cId="2585807747" sldId="317"/>
            <ac:spMk id="3" creationId="{9CABF85F-7461-7BA0-D64D-12450D2C9322}"/>
          </ac:spMkLst>
        </pc:spChg>
        <pc:picChg chg="add del mod">
          <ac:chgData name="emirtolga.demirel" userId="S::emirtolga.demirel@bahcesehir.edu.tr::a30cabca-0d58-4e4f-9f87-77e17f7e2afc" providerId="AD" clId="Web-{ACE8DC4D-D972-5260-CAE9-CA9920F952F1}" dt="2022-05-13T10:38:21.265" v="25"/>
          <ac:picMkLst>
            <pc:docMk/>
            <pc:sldMk cId="2585807747" sldId="317"/>
            <ac:picMk id="5" creationId="{A4ADAB27-61D2-CB9E-2C7F-80DC416FA9D9}"/>
          </ac:picMkLst>
        </pc:picChg>
        <pc:picChg chg="add mod">
          <ac:chgData name="emirtolga.demirel" userId="S::emirtolga.demirel@bahcesehir.edu.tr::a30cabca-0d58-4e4f-9f87-77e17f7e2afc" providerId="AD" clId="Web-{ACE8DC4D-D972-5260-CAE9-CA9920F952F1}" dt="2022-05-13T10:43:43.162" v="54" actId="1076"/>
          <ac:picMkLst>
            <pc:docMk/>
            <pc:sldMk cId="2585807747" sldId="317"/>
            <ac:picMk id="6" creationId="{E3CC3364-DEBC-374D-9DD2-EF887931F80D}"/>
          </ac:picMkLst>
        </pc:picChg>
        <pc:picChg chg="add mod">
          <ac:chgData name="emirtolga.demirel" userId="S::emirtolga.demirel@bahcesehir.edu.tr::a30cabca-0d58-4e4f-9f87-77e17f7e2afc" providerId="AD" clId="Web-{ACE8DC4D-D972-5260-CAE9-CA9920F952F1}" dt="2022-05-13T10:43:51.741" v="55" actId="1076"/>
          <ac:picMkLst>
            <pc:docMk/>
            <pc:sldMk cId="2585807747" sldId="317"/>
            <ac:picMk id="7" creationId="{01CA9163-E9A0-AC2D-F416-B3A9D11819A4}"/>
          </ac:picMkLst>
        </pc:picChg>
        <pc:picChg chg="add mod">
          <ac:chgData name="emirtolga.demirel" userId="S::emirtolga.demirel@bahcesehir.edu.tr::a30cabca-0d58-4e4f-9f87-77e17f7e2afc" providerId="AD" clId="Web-{ACE8DC4D-D972-5260-CAE9-CA9920F952F1}" dt="2022-05-13T10:43:56.131" v="56" actId="14100"/>
          <ac:picMkLst>
            <pc:docMk/>
            <pc:sldMk cId="2585807747" sldId="317"/>
            <ac:picMk id="8" creationId="{CE937092-0088-EA4B-4D8A-D6602A1818C3}"/>
          </ac:picMkLst>
        </pc:picChg>
      </pc:sldChg>
    </pc:docChg>
  </pc:docChgLst>
  <pc:docChgLst>
    <pc:chgData name="emirtolga.demirel" userId="S::emirtolga.demirel@bahcesehir.edu.tr::a30cabca-0d58-4e4f-9f87-77e17f7e2afc" providerId="AD" clId="Web-{0375BF28-B79B-437D-7AC3-156BED9BA6D3}"/>
    <pc:docChg chg="delSld">
      <pc:chgData name="emirtolga.demirel" userId="S::emirtolga.demirel@bahcesehir.edu.tr::a30cabca-0d58-4e4f-9f87-77e17f7e2afc" providerId="AD" clId="Web-{0375BF28-B79B-437D-7AC3-156BED9BA6D3}" dt="2022-06-13T14:09:38.342" v="0"/>
      <pc:docMkLst>
        <pc:docMk/>
      </pc:docMkLst>
      <pc:sldChg chg="del">
        <pc:chgData name="emirtolga.demirel" userId="S::emirtolga.demirel@bahcesehir.edu.tr::a30cabca-0d58-4e4f-9f87-77e17f7e2afc" providerId="AD" clId="Web-{0375BF28-B79B-437D-7AC3-156BED9BA6D3}" dt="2022-06-13T14:09:38.342" v="0"/>
        <pc:sldMkLst>
          <pc:docMk/>
          <pc:sldMk cId="2585807747" sldId="317"/>
        </pc:sldMkLst>
      </pc:sldChg>
    </pc:docChg>
  </pc:docChgLst>
  <pc:docChgLst>
    <pc:chgData name="esatcanberk.ozcelik" userId="S::esatcanberk.ozcelik@bahcesehir.edu.tr::a6423df5-181a-467f-8aa7-6967444e4374" providerId="AD" clId="Web-{AB1669D9-6F26-437D-3587-C531FAAC28D8}"/>
    <pc:docChg chg="addSld modSld addMainMaster delMainMaster">
      <pc:chgData name="esatcanberk.ozcelik" userId="S::esatcanberk.ozcelik@bahcesehir.edu.tr::a6423df5-181a-467f-8aa7-6967444e4374" providerId="AD" clId="Web-{AB1669D9-6F26-437D-3587-C531FAAC28D8}" dt="2022-01-20T00:50:05.086" v="59" actId="1076"/>
      <pc:docMkLst>
        <pc:docMk/>
      </pc:docMkLst>
      <pc:sldChg chg="addSp delSp modSp mod setBg modClrScheme chgLayout">
        <pc:chgData name="esatcanberk.ozcelik" userId="S::esatcanberk.ozcelik@bahcesehir.edu.tr::a6423df5-181a-467f-8aa7-6967444e4374" providerId="AD" clId="Web-{AB1669D9-6F26-437D-3587-C531FAAC28D8}" dt="2022-01-20T00:48:15.912" v="39" actId="20577"/>
        <pc:sldMkLst>
          <pc:docMk/>
          <pc:sldMk cId="1674425800" sldId="256"/>
        </pc:sldMkLst>
        <pc:spChg chg="del">
          <ac:chgData name="esatcanberk.ozcelik" userId="S::esatcanberk.ozcelik@bahcesehir.edu.tr::a6423df5-181a-467f-8aa7-6967444e4374" providerId="AD" clId="Web-{AB1669D9-6F26-437D-3587-C531FAAC28D8}" dt="2022-01-20T00:29:41.835" v="0"/>
          <ac:spMkLst>
            <pc:docMk/>
            <pc:sldMk cId="1674425800" sldId="256"/>
            <ac:spMk id="2" creationId="{00000000-0000-0000-0000-000000000000}"/>
          </ac:spMkLst>
        </pc:spChg>
        <pc:spChg chg="del">
          <ac:chgData name="esatcanberk.ozcelik" userId="S::esatcanberk.ozcelik@bahcesehir.edu.tr::a6423df5-181a-467f-8aa7-6967444e4374" providerId="AD" clId="Web-{AB1669D9-6F26-437D-3587-C531FAAC28D8}" dt="2022-01-20T00:29:49.773" v="1"/>
          <ac:spMkLst>
            <pc:docMk/>
            <pc:sldMk cId="1674425800" sldId="256"/>
            <ac:spMk id="3" creationId="{00000000-0000-0000-0000-000000000000}"/>
          </ac:spMkLst>
        </pc:spChg>
        <pc:spChg chg="add mod">
          <ac:chgData name="esatcanberk.ozcelik" userId="S::esatcanberk.ozcelik@bahcesehir.edu.tr::a6423df5-181a-467f-8aa7-6967444e4374" providerId="AD" clId="Web-{AB1669D9-6F26-437D-3587-C531FAAC28D8}" dt="2022-01-20T00:48:15.912" v="39" actId="20577"/>
          <ac:spMkLst>
            <pc:docMk/>
            <pc:sldMk cId="1674425800" sldId="256"/>
            <ac:spMk id="4" creationId="{8C89C363-7818-4D20-B74F-970A8EE276F2}"/>
          </ac:spMkLst>
        </pc:spChg>
      </pc:sldChg>
      <pc:sldChg chg="modSp add replId">
        <pc:chgData name="esatcanberk.ozcelik" userId="S::esatcanberk.ozcelik@bahcesehir.edu.tr::a6423df5-181a-467f-8aa7-6967444e4374" providerId="AD" clId="Web-{AB1669D9-6F26-437D-3587-C531FAAC28D8}" dt="2022-01-20T00:47:59.974" v="38" actId="1076"/>
        <pc:sldMkLst>
          <pc:docMk/>
          <pc:sldMk cId="2942391160" sldId="257"/>
        </pc:sldMkLst>
        <pc:spChg chg="mod">
          <ac:chgData name="esatcanberk.ozcelik" userId="S::esatcanberk.ozcelik@bahcesehir.edu.tr::a6423df5-181a-467f-8aa7-6967444e4374" providerId="AD" clId="Web-{AB1669D9-6F26-437D-3587-C531FAAC28D8}" dt="2022-01-20T00:47:59.974" v="38" actId="1076"/>
          <ac:spMkLst>
            <pc:docMk/>
            <pc:sldMk cId="2942391160" sldId="257"/>
            <ac:spMk id="4" creationId="{8C89C363-7818-4D20-B74F-970A8EE276F2}"/>
          </ac:spMkLst>
        </pc:spChg>
      </pc:sldChg>
      <pc:sldChg chg="modSp add replId">
        <pc:chgData name="esatcanberk.ozcelik" userId="S::esatcanberk.ozcelik@bahcesehir.edu.tr::a6423df5-181a-467f-8aa7-6967444e4374" providerId="AD" clId="Web-{AB1669D9-6F26-437D-3587-C531FAAC28D8}" dt="2022-01-20T00:49:36.945" v="47" actId="1076"/>
        <pc:sldMkLst>
          <pc:docMk/>
          <pc:sldMk cId="1661073135" sldId="258"/>
        </pc:sldMkLst>
        <pc:spChg chg="mod">
          <ac:chgData name="esatcanberk.ozcelik" userId="S::esatcanberk.ozcelik@bahcesehir.edu.tr::a6423df5-181a-467f-8aa7-6967444e4374" providerId="AD" clId="Web-{AB1669D9-6F26-437D-3587-C531FAAC28D8}" dt="2022-01-20T00:49:36.945" v="47" actId="1076"/>
          <ac:spMkLst>
            <pc:docMk/>
            <pc:sldMk cId="1661073135" sldId="258"/>
            <ac:spMk id="4" creationId="{8C89C363-7818-4D20-B74F-970A8EE276F2}"/>
          </ac:spMkLst>
        </pc:spChg>
      </pc:sldChg>
      <pc:sldChg chg="modSp add replId">
        <pc:chgData name="esatcanberk.ozcelik" userId="S::esatcanberk.ozcelik@bahcesehir.edu.tr::a6423df5-181a-467f-8aa7-6967444e4374" providerId="AD" clId="Web-{AB1669D9-6F26-437D-3587-C531FAAC28D8}" dt="2022-01-20T00:50:05.086" v="59" actId="1076"/>
        <pc:sldMkLst>
          <pc:docMk/>
          <pc:sldMk cId="986676570" sldId="259"/>
        </pc:sldMkLst>
        <pc:spChg chg="mod">
          <ac:chgData name="esatcanberk.ozcelik" userId="S::esatcanberk.ozcelik@bahcesehir.edu.tr::a6423df5-181a-467f-8aa7-6967444e4374" providerId="AD" clId="Web-{AB1669D9-6F26-437D-3587-C531FAAC28D8}" dt="2022-01-20T00:50:05.086" v="59" actId="1076"/>
          <ac:spMkLst>
            <pc:docMk/>
            <pc:sldMk cId="986676570" sldId="259"/>
            <ac:spMk id="4" creationId="{8C89C363-7818-4D20-B74F-970A8EE276F2}"/>
          </ac:spMkLst>
        </pc:spChg>
      </pc:sldChg>
      <pc:sldChg chg="add replId">
        <pc:chgData name="esatcanberk.ozcelik" userId="S::esatcanberk.ozcelik@bahcesehir.edu.tr::a6423df5-181a-467f-8aa7-6967444e4374" providerId="AD" clId="Web-{AB1669D9-6F26-437D-3587-C531FAAC28D8}" dt="2022-01-20T00:48:31.600" v="41"/>
        <pc:sldMkLst>
          <pc:docMk/>
          <pc:sldMk cId="434886557" sldId="260"/>
        </pc:sldMkLst>
      </pc:sldChg>
      <pc:sldChg chg="add replId">
        <pc:chgData name="esatcanberk.ozcelik" userId="S::esatcanberk.ozcelik@bahcesehir.edu.tr::a6423df5-181a-467f-8aa7-6967444e4374" providerId="AD" clId="Web-{AB1669D9-6F26-437D-3587-C531FAAC28D8}" dt="2022-01-20T00:48:33.162" v="42"/>
        <pc:sldMkLst>
          <pc:docMk/>
          <pc:sldMk cId="3375503256" sldId="261"/>
        </pc:sldMkLst>
      </pc:sldChg>
      <pc:sldMasterChg chg="del delSldLayout">
        <pc:chgData name="esatcanberk.ozcelik" userId="S::esatcanberk.ozcelik@bahcesehir.edu.tr::a6423df5-181a-467f-8aa7-6967444e4374" providerId="AD" clId="Web-{AB1669D9-6F26-437D-3587-C531FAAC28D8}" dt="2022-01-20T00:32:44.058" v="2"/>
        <pc:sldMasterMkLst>
          <pc:docMk/>
          <pc:sldMasterMk cId="3712468873" sldId="2147483648"/>
        </pc:sldMasterMkLst>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3440994769" sldId="2147483649"/>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3944319586" sldId="2147483650"/>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1196833356" sldId="2147483651"/>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3652797130" sldId="2147483652"/>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846744319" sldId="2147483653"/>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2861482750" sldId="2147483654"/>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4199817435" sldId="2147483655"/>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2700913065" sldId="2147483656"/>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818175020" sldId="2147483657"/>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847874827" sldId="2147483658"/>
          </pc:sldLayoutMkLst>
        </pc:sldLayoutChg>
        <pc:sldLayoutChg chg="del">
          <pc:chgData name="esatcanberk.ozcelik" userId="S::esatcanberk.ozcelik@bahcesehir.edu.tr::a6423df5-181a-467f-8aa7-6967444e4374" providerId="AD" clId="Web-{AB1669D9-6F26-437D-3587-C531FAAC28D8}" dt="2022-01-20T00:32:44.058" v="2"/>
          <pc:sldLayoutMkLst>
            <pc:docMk/>
            <pc:sldMasterMk cId="3712468873" sldId="2147483648"/>
            <pc:sldLayoutMk cId="804856651" sldId="2147483659"/>
          </pc:sldLayoutMkLst>
        </pc:sldLayoutChg>
      </pc:sldMasterChg>
      <pc:sldMasterChg chg="add addSldLayout modSldLayout">
        <pc:chgData name="esatcanberk.ozcelik" userId="S::esatcanberk.ozcelik@bahcesehir.edu.tr::a6423df5-181a-467f-8aa7-6967444e4374" providerId="AD" clId="Web-{AB1669D9-6F26-437D-3587-C531FAAC28D8}" dt="2022-01-20T00:32:44.058" v="2"/>
        <pc:sldMasterMkLst>
          <pc:docMk/>
          <pc:sldMasterMk cId="1837805439" sldId="2147483660"/>
        </pc:sldMasterMkLst>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3299713731" sldId="2147483661"/>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1691886719" sldId="2147483662"/>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838238561" sldId="2147483663"/>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2496215149" sldId="2147483664"/>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3703177843" sldId="2147483665"/>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4088026744" sldId="2147483666"/>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339974537" sldId="2147483667"/>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4202865654" sldId="2147483668"/>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1439029183" sldId="2147483669"/>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490342781" sldId="2147483670"/>
          </pc:sldLayoutMkLst>
        </pc:sldLayoutChg>
        <pc:sldLayoutChg chg="add mod replId">
          <pc:chgData name="esatcanberk.ozcelik" userId="S::esatcanberk.ozcelik@bahcesehir.edu.tr::a6423df5-181a-467f-8aa7-6967444e4374" providerId="AD" clId="Web-{AB1669D9-6F26-437D-3587-C531FAAC28D8}" dt="2022-01-20T00:32:44.058" v="2"/>
          <pc:sldLayoutMkLst>
            <pc:docMk/>
            <pc:sldMasterMk cId="1837805439" sldId="2147483660"/>
            <pc:sldLayoutMk cId="3239564942" sldId="2147483671"/>
          </pc:sldLayoutMkLst>
        </pc:sldLayoutChg>
      </pc:sldMasterChg>
    </pc:docChg>
  </pc:docChgLst>
  <pc:docChgLst>
    <pc:chgData name="irensu.dulger" userId="S::irensu.dulger@bahcesehir.edu.tr::0017b458-7a5e-45c7-ab0e-5c5ebd8e90c5" providerId="AD" clId="Web-{B2C88026-5413-F842-FBB5-153E918C494A}"/>
    <pc:docChg chg="addSld delSld modSld sldOrd">
      <pc:chgData name="irensu.dulger" userId="S::irensu.dulger@bahcesehir.edu.tr::0017b458-7a5e-45c7-ab0e-5c5ebd8e90c5" providerId="AD" clId="Web-{B2C88026-5413-F842-FBB5-153E918C494A}" dt="2022-05-13T09:50:36.903" v="268"/>
      <pc:docMkLst>
        <pc:docMk/>
      </pc:docMkLst>
      <pc:sldChg chg="ord">
        <pc:chgData name="irensu.dulger" userId="S::irensu.dulger@bahcesehir.edu.tr::0017b458-7a5e-45c7-ab0e-5c5ebd8e90c5" providerId="AD" clId="Web-{B2C88026-5413-F842-FBB5-153E918C494A}" dt="2022-05-12T21:43:32.060" v="178"/>
        <pc:sldMkLst>
          <pc:docMk/>
          <pc:sldMk cId="4070081009" sldId="294"/>
        </pc:sldMkLst>
      </pc:sldChg>
      <pc:sldChg chg="modSp new del">
        <pc:chgData name="irensu.dulger" userId="S::irensu.dulger@bahcesehir.edu.tr::0017b458-7a5e-45c7-ab0e-5c5ebd8e90c5" providerId="AD" clId="Web-{B2C88026-5413-F842-FBB5-153E918C494A}" dt="2022-05-12T21:14:55.766" v="4"/>
        <pc:sldMkLst>
          <pc:docMk/>
          <pc:sldMk cId="1761358022" sldId="306"/>
        </pc:sldMkLst>
        <pc:spChg chg="mod">
          <ac:chgData name="irensu.dulger" userId="S::irensu.dulger@bahcesehir.edu.tr::0017b458-7a5e-45c7-ab0e-5c5ebd8e90c5" providerId="AD" clId="Web-{B2C88026-5413-F842-FBB5-153E918C494A}" dt="2022-05-12T21:14:37.344" v="2" actId="20577"/>
          <ac:spMkLst>
            <pc:docMk/>
            <pc:sldMk cId="1761358022" sldId="306"/>
            <ac:spMk id="2" creationId="{E96321B8-2C5E-C035-D40B-402EDC33122A}"/>
          </ac:spMkLst>
        </pc:spChg>
      </pc:sldChg>
      <pc:sldChg chg="addSp delSp modSp add ord replId">
        <pc:chgData name="irensu.dulger" userId="S::irensu.dulger@bahcesehir.edu.tr::0017b458-7a5e-45c7-ab0e-5c5ebd8e90c5" providerId="AD" clId="Web-{B2C88026-5413-F842-FBB5-153E918C494A}" dt="2022-05-12T21:44:12.654" v="179" actId="14100"/>
        <pc:sldMkLst>
          <pc:docMk/>
          <pc:sldMk cId="3511614548" sldId="307"/>
        </pc:sldMkLst>
        <pc:spChg chg="mod">
          <ac:chgData name="irensu.dulger" userId="S::irensu.dulger@bahcesehir.edu.tr::0017b458-7a5e-45c7-ab0e-5c5ebd8e90c5" providerId="AD" clId="Web-{B2C88026-5413-F842-FBB5-153E918C494A}" dt="2022-05-12T21:15:15.610" v="20" actId="20577"/>
          <ac:spMkLst>
            <pc:docMk/>
            <pc:sldMk cId="3511614548" sldId="307"/>
            <ac:spMk id="2" creationId="{4AA84BB6-2FE1-4813-AEA7-C1842BD4836E}"/>
          </ac:spMkLst>
        </pc:spChg>
        <pc:spChg chg="add del">
          <ac:chgData name="irensu.dulger" userId="S::irensu.dulger@bahcesehir.edu.tr::0017b458-7a5e-45c7-ab0e-5c5ebd8e90c5" providerId="AD" clId="Web-{B2C88026-5413-F842-FBB5-153E918C494A}" dt="2022-05-12T21:15:33.205" v="22"/>
          <ac:spMkLst>
            <pc:docMk/>
            <pc:sldMk cId="3511614548" sldId="307"/>
            <ac:spMk id="3" creationId="{A1E9D2EF-E581-F37D-C59B-2D86987B0D6A}"/>
          </ac:spMkLst>
        </pc:spChg>
        <pc:spChg chg="add mod">
          <ac:chgData name="irensu.dulger" userId="S::irensu.dulger@bahcesehir.edu.tr::0017b458-7a5e-45c7-ab0e-5c5ebd8e90c5" providerId="AD" clId="Web-{B2C88026-5413-F842-FBB5-153E918C494A}" dt="2022-05-12T21:44:12.654" v="179" actId="14100"/>
          <ac:spMkLst>
            <pc:docMk/>
            <pc:sldMk cId="3511614548" sldId="307"/>
            <ac:spMk id="5" creationId="{B001B729-8EE8-3ED5-05A3-E50D289B2420}"/>
          </ac:spMkLst>
        </pc:spChg>
        <pc:spChg chg="add mod">
          <ac:chgData name="irensu.dulger" userId="S::irensu.dulger@bahcesehir.edu.tr::0017b458-7a5e-45c7-ab0e-5c5ebd8e90c5" providerId="AD" clId="Web-{B2C88026-5413-F842-FBB5-153E918C494A}" dt="2022-05-12T21:19:07.350" v="61" actId="14100"/>
          <ac:spMkLst>
            <pc:docMk/>
            <pc:sldMk cId="3511614548" sldId="307"/>
            <ac:spMk id="8" creationId="{BCF5AB70-249C-0176-43D2-41C301D6DE13}"/>
          </ac:spMkLst>
        </pc:spChg>
      </pc:sldChg>
      <pc:sldChg chg="delSp modSp add replId">
        <pc:chgData name="irensu.dulger" userId="S::irensu.dulger@bahcesehir.edu.tr::0017b458-7a5e-45c7-ab0e-5c5ebd8e90c5" providerId="AD" clId="Web-{B2C88026-5413-F842-FBB5-153E918C494A}" dt="2022-05-12T21:26:19.331" v="82" actId="20577"/>
        <pc:sldMkLst>
          <pc:docMk/>
          <pc:sldMk cId="1287454014" sldId="308"/>
        </pc:sldMkLst>
        <pc:spChg chg="mod">
          <ac:chgData name="irensu.dulger" userId="S::irensu.dulger@bahcesehir.edu.tr::0017b458-7a5e-45c7-ab0e-5c5ebd8e90c5" providerId="AD" clId="Web-{B2C88026-5413-F842-FBB5-153E918C494A}" dt="2022-05-12T21:19:26.351" v="68" actId="20577"/>
          <ac:spMkLst>
            <pc:docMk/>
            <pc:sldMk cId="1287454014" sldId="308"/>
            <ac:spMk id="2" creationId="{4AA84BB6-2FE1-4813-AEA7-C1842BD4836E}"/>
          </ac:spMkLst>
        </pc:spChg>
        <pc:spChg chg="mod">
          <ac:chgData name="irensu.dulger" userId="S::irensu.dulger@bahcesehir.edu.tr::0017b458-7a5e-45c7-ab0e-5c5ebd8e90c5" providerId="AD" clId="Web-{B2C88026-5413-F842-FBB5-153E918C494A}" dt="2022-05-12T21:26:19.331" v="82" actId="20577"/>
          <ac:spMkLst>
            <pc:docMk/>
            <pc:sldMk cId="1287454014" sldId="308"/>
            <ac:spMk id="5" creationId="{B001B729-8EE8-3ED5-05A3-E50D289B2420}"/>
          </ac:spMkLst>
        </pc:spChg>
        <pc:spChg chg="del mod">
          <ac:chgData name="irensu.dulger" userId="S::irensu.dulger@bahcesehir.edu.tr::0017b458-7a5e-45c7-ab0e-5c5ebd8e90c5" providerId="AD" clId="Web-{B2C88026-5413-F842-FBB5-153E918C494A}" dt="2022-05-12T21:19:33.304" v="70"/>
          <ac:spMkLst>
            <pc:docMk/>
            <pc:sldMk cId="1287454014" sldId="308"/>
            <ac:spMk id="8" creationId="{BCF5AB70-249C-0176-43D2-41C301D6DE13}"/>
          </ac:spMkLst>
        </pc:spChg>
      </pc:sldChg>
      <pc:sldChg chg="addSp modSp add replId">
        <pc:chgData name="irensu.dulger" userId="S::irensu.dulger@bahcesehir.edu.tr::0017b458-7a5e-45c7-ab0e-5c5ebd8e90c5" providerId="AD" clId="Web-{B2C88026-5413-F842-FBB5-153E918C494A}" dt="2022-05-12T21:27:35.411" v="106" actId="14100"/>
        <pc:sldMkLst>
          <pc:docMk/>
          <pc:sldMk cId="1751286330" sldId="309"/>
        </pc:sldMkLst>
        <pc:spChg chg="mod">
          <ac:chgData name="irensu.dulger" userId="S::irensu.dulger@bahcesehir.edu.tr::0017b458-7a5e-45c7-ab0e-5c5ebd8e90c5" providerId="AD" clId="Web-{B2C88026-5413-F842-FBB5-153E918C494A}" dt="2022-05-12T21:26:42.081" v="101" actId="20577"/>
          <ac:spMkLst>
            <pc:docMk/>
            <pc:sldMk cId="1751286330" sldId="309"/>
            <ac:spMk id="2" creationId="{4AA84BB6-2FE1-4813-AEA7-C1842BD4836E}"/>
          </ac:spMkLst>
        </pc:spChg>
        <pc:spChg chg="mod">
          <ac:chgData name="irensu.dulger" userId="S::irensu.dulger@bahcesehir.edu.tr::0017b458-7a5e-45c7-ab0e-5c5ebd8e90c5" providerId="AD" clId="Web-{B2C88026-5413-F842-FBB5-153E918C494A}" dt="2022-05-12T21:27:19.817" v="102" actId="20577"/>
          <ac:spMkLst>
            <pc:docMk/>
            <pc:sldMk cId="1751286330" sldId="309"/>
            <ac:spMk id="5" creationId="{B001B729-8EE8-3ED5-05A3-E50D289B2420}"/>
          </ac:spMkLst>
        </pc:spChg>
        <pc:picChg chg="add mod">
          <ac:chgData name="irensu.dulger" userId="S::irensu.dulger@bahcesehir.edu.tr::0017b458-7a5e-45c7-ab0e-5c5ebd8e90c5" providerId="AD" clId="Web-{B2C88026-5413-F842-FBB5-153E918C494A}" dt="2022-05-12T21:27:35.411" v="106" actId="14100"/>
          <ac:picMkLst>
            <pc:docMk/>
            <pc:sldMk cId="1751286330" sldId="309"/>
            <ac:picMk id="3" creationId="{3587CEEF-FFD6-27FC-79A1-89A323FF5F15}"/>
          </ac:picMkLst>
        </pc:picChg>
      </pc:sldChg>
      <pc:sldChg chg="new del">
        <pc:chgData name="irensu.dulger" userId="S::irensu.dulger@bahcesehir.edu.tr::0017b458-7a5e-45c7-ab0e-5c5ebd8e90c5" providerId="AD" clId="Web-{B2C88026-5413-F842-FBB5-153E918C494A}" dt="2022-05-12T21:44:50.952" v="180"/>
        <pc:sldMkLst>
          <pc:docMk/>
          <pc:sldMk cId="1189857995" sldId="310"/>
        </pc:sldMkLst>
      </pc:sldChg>
      <pc:sldChg chg="addSp delSp modSp add ord replId">
        <pc:chgData name="irensu.dulger" userId="S::irensu.dulger@bahcesehir.edu.tr::0017b458-7a5e-45c7-ab0e-5c5ebd8e90c5" providerId="AD" clId="Web-{B2C88026-5413-F842-FBB5-153E918C494A}" dt="2022-05-12T21:41:11.103" v="168" actId="20577"/>
        <pc:sldMkLst>
          <pc:docMk/>
          <pc:sldMk cId="888390815" sldId="311"/>
        </pc:sldMkLst>
        <pc:spChg chg="mod">
          <ac:chgData name="irensu.dulger" userId="S::irensu.dulger@bahcesehir.edu.tr::0017b458-7a5e-45c7-ab0e-5c5ebd8e90c5" providerId="AD" clId="Web-{B2C88026-5413-F842-FBB5-153E918C494A}" dt="2022-05-12T21:38:31.521" v="141" actId="20577"/>
          <ac:spMkLst>
            <pc:docMk/>
            <pc:sldMk cId="888390815" sldId="311"/>
            <ac:spMk id="2" creationId="{4AA84BB6-2FE1-4813-AEA7-C1842BD4836E}"/>
          </ac:spMkLst>
        </pc:spChg>
        <pc:spChg chg="mod">
          <ac:chgData name="irensu.dulger" userId="S::irensu.dulger@bahcesehir.edu.tr::0017b458-7a5e-45c7-ab0e-5c5ebd8e90c5" providerId="AD" clId="Web-{B2C88026-5413-F842-FBB5-153E918C494A}" dt="2022-05-12T21:41:11.103" v="168" actId="20577"/>
          <ac:spMkLst>
            <pc:docMk/>
            <pc:sldMk cId="888390815" sldId="311"/>
            <ac:spMk id="12" creationId="{5305EDBF-DCE4-990F-6FCB-5D201EAC748C}"/>
          </ac:spMkLst>
        </pc:spChg>
        <pc:picChg chg="del">
          <ac:chgData name="irensu.dulger" userId="S::irensu.dulger@bahcesehir.edu.tr::0017b458-7a5e-45c7-ab0e-5c5ebd8e90c5" providerId="AD" clId="Web-{B2C88026-5413-F842-FBB5-153E918C494A}" dt="2022-05-12T21:38:36.084" v="143"/>
          <ac:picMkLst>
            <pc:docMk/>
            <pc:sldMk cId="888390815" sldId="311"/>
            <ac:picMk id="3" creationId="{3587CEEF-FFD6-27FC-79A1-89A323FF5F15}"/>
          </ac:picMkLst>
        </pc:picChg>
        <pc:picChg chg="add mod">
          <ac:chgData name="irensu.dulger" userId="S::irensu.dulger@bahcesehir.edu.tr::0017b458-7a5e-45c7-ab0e-5c5ebd8e90c5" providerId="AD" clId="Web-{B2C88026-5413-F842-FBB5-153E918C494A}" dt="2022-05-12T21:40:50.634" v="161" actId="1076"/>
          <ac:picMkLst>
            <pc:docMk/>
            <pc:sldMk cId="888390815" sldId="311"/>
            <ac:picMk id="6" creationId="{22766C30-3BAE-FF38-5473-FA19EDF41CBF}"/>
          </ac:picMkLst>
        </pc:picChg>
      </pc:sldChg>
      <pc:sldChg chg="new del">
        <pc:chgData name="irensu.dulger" userId="S::irensu.dulger@bahcesehir.edu.tr::0017b458-7a5e-45c7-ab0e-5c5ebd8e90c5" providerId="AD" clId="Web-{B2C88026-5413-F842-FBB5-153E918C494A}" dt="2022-05-12T21:44:57.499" v="181"/>
        <pc:sldMkLst>
          <pc:docMk/>
          <pc:sldMk cId="555904365" sldId="312"/>
        </pc:sldMkLst>
      </pc:sldChg>
      <pc:sldChg chg="addSp delSp modSp add replId">
        <pc:chgData name="irensu.dulger" userId="S::irensu.dulger@bahcesehir.edu.tr::0017b458-7a5e-45c7-ab0e-5c5ebd8e90c5" providerId="AD" clId="Web-{B2C88026-5413-F842-FBB5-153E918C494A}" dt="2022-05-12T21:43:05.590" v="177" actId="14100"/>
        <pc:sldMkLst>
          <pc:docMk/>
          <pc:sldMk cId="2145441451" sldId="313"/>
        </pc:sldMkLst>
        <pc:spChg chg="mod">
          <ac:chgData name="irensu.dulger" userId="S::irensu.dulger@bahcesehir.edu.tr::0017b458-7a5e-45c7-ab0e-5c5ebd8e90c5" providerId="AD" clId="Web-{B2C88026-5413-F842-FBB5-153E918C494A}" dt="2022-05-12T21:43:02.809" v="176" actId="20577"/>
          <ac:spMkLst>
            <pc:docMk/>
            <pc:sldMk cId="2145441451" sldId="313"/>
            <ac:spMk id="12" creationId="{5305EDBF-DCE4-990F-6FCB-5D201EAC748C}"/>
          </ac:spMkLst>
        </pc:spChg>
        <pc:picChg chg="add mod">
          <ac:chgData name="irensu.dulger" userId="S::irensu.dulger@bahcesehir.edu.tr::0017b458-7a5e-45c7-ab0e-5c5ebd8e90c5" providerId="AD" clId="Web-{B2C88026-5413-F842-FBB5-153E918C494A}" dt="2022-05-12T21:43:05.590" v="177" actId="14100"/>
          <ac:picMkLst>
            <pc:docMk/>
            <pc:sldMk cId="2145441451" sldId="313"/>
            <ac:picMk id="3" creationId="{660660C3-214A-0D0A-69BD-3221B0817393}"/>
          </ac:picMkLst>
        </pc:picChg>
        <pc:picChg chg="del">
          <ac:chgData name="irensu.dulger" userId="S::irensu.dulger@bahcesehir.edu.tr::0017b458-7a5e-45c7-ab0e-5c5ebd8e90c5" providerId="AD" clId="Web-{B2C88026-5413-F842-FBB5-153E918C494A}" dt="2022-05-12T21:42:14.198" v="171"/>
          <ac:picMkLst>
            <pc:docMk/>
            <pc:sldMk cId="2145441451" sldId="313"/>
            <ac:picMk id="6" creationId="{22766C30-3BAE-FF38-5473-FA19EDF41CBF}"/>
          </ac:picMkLst>
        </pc:picChg>
      </pc:sldChg>
      <pc:sldChg chg="add del replId">
        <pc:chgData name="irensu.dulger" userId="S::irensu.dulger@bahcesehir.edu.tr::0017b458-7a5e-45c7-ab0e-5c5ebd8e90c5" providerId="AD" clId="Web-{B2C88026-5413-F842-FBB5-153E918C494A}" dt="2022-05-13T09:50:36.903" v="268"/>
        <pc:sldMkLst>
          <pc:docMk/>
          <pc:sldMk cId="1353783188" sldId="314"/>
        </pc:sldMkLst>
      </pc:sldChg>
      <pc:sldChg chg="new del">
        <pc:chgData name="irensu.dulger" userId="S::irensu.dulger@bahcesehir.edu.tr::0017b458-7a5e-45c7-ab0e-5c5ebd8e90c5" providerId="AD" clId="Web-{B2C88026-5413-F842-FBB5-153E918C494A}" dt="2022-05-13T08:17:04.163" v="185"/>
        <pc:sldMkLst>
          <pc:docMk/>
          <pc:sldMk cId="2212649851" sldId="315"/>
        </pc:sldMkLst>
      </pc:sldChg>
      <pc:sldChg chg="addSp delSp modSp add replId">
        <pc:chgData name="irensu.dulger" userId="S::irensu.dulger@bahcesehir.edu.tr::0017b458-7a5e-45c7-ab0e-5c5ebd8e90c5" providerId="AD" clId="Web-{B2C88026-5413-F842-FBB5-153E918C494A}" dt="2022-05-13T08:22:12.812" v="267" actId="1076"/>
        <pc:sldMkLst>
          <pc:docMk/>
          <pc:sldMk cId="402376962" sldId="316"/>
        </pc:sldMkLst>
        <pc:spChg chg="mod">
          <ac:chgData name="irensu.dulger" userId="S::irensu.dulger@bahcesehir.edu.tr::0017b458-7a5e-45c7-ab0e-5c5ebd8e90c5" providerId="AD" clId="Web-{B2C88026-5413-F842-FBB5-153E918C494A}" dt="2022-05-13T08:17:30.898" v="197" actId="20577"/>
          <ac:spMkLst>
            <pc:docMk/>
            <pc:sldMk cId="402376962" sldId="316"/>
            <ac:spMk id="2" creationId="{4AA84BB6-2FE1-4813-AEA7-C1842BD4836E}"/>
          </ac:spMkLst>
        </pc:spChg>
        <pc:spChg chg="add del">
          <ac:chgData name="irensu.dulger" userId="S::irensu.dulger@bahcesehir.edu.tr::0017b458-7a5e-45c7-ab0e-5c5ebd8e90c5" providerId="AD" clId="Web-{B2C88026-5413-F842-FBB5-153E918C494A}" dt="2022-05-13T08:17:37.742" v="198"/>
          <ac:spMkLst>
            <pc:docMk/>
            <pc:sldMk cId="402376962" sldId="316"/>
            <ac:spMk id="6" creationId="{8039B27F-3535-0D05-1C0C-DEAA4190457D}"/>
          </ac:spMkLst>
        </pc:spChg>
        <pc:spChg chg="mod">
          <ac:chgData name="irensu.dulger" userId="S::irensu.dulger@bahcesehir.edu.tr::0017b458-7a5e-45c7-ab0e-5c5ebd8e90c5" providerId="AD" clId="Web-{B2C88026-5413-F842-FBB5-153E918C494A}" dt="2022-05-13T08:20:08.762" v="253" actId="20577"/>
          <ac:spMkLst>
            <pc:docMk/>
            <pc:sldMk cId="402376962" sldId="316"/>
            <ac:spMk id="12" creationId="{5305EDBF-DCE4-990F-6FCB-5D201EAC748C}"/>
          </ac:spMkLst>
        </pc:spChg>
        <pc:picChg chg="del">
          <ac:chgData name="irensu.dulger" userId="S::irensu.dulger@bahcesehir.edu.tr::0017b458-7a5e-45c7-ab0e-5c5ebd8e90c5" providerId="AD" clId="Web-{B2C88026-5413-F842-FBB5-153E918C494A}" dt="2022-05-13T08:17:06.569" v="186"/>
          <ac:picMkLst>
            <pc:docMk/>
            <pc:sldMk cId="402376962" sldId="316"/>
            <ac:picMk id="3" creationId="{3587CEEF-FFD6-27FC-79A1-89A323FF5F15}"/>
          </ac:picMkLst>
        </pc:picChg>
        <pc:picChg chg="add mod">
          <ac:chgData name="irensu.dulger" userId="S::irensu.dulger@bahcesehir.edu.tr::0017b458-7a5e-45c7-ab0e-5c5ebd8e90c5" providerId="AD" clId="Web-{B2C88026-5413-F842-FBB5-153E918C494A}" dt="2022-05-13T08:21:47.999" v="261" actId="1076"/>
          <ac:picMkLst>
            <pc:docMk/>
            <pc:sldMk cId="402376962" sldId="316"/>
            <ac:picMk id="7" creationId="{023BB8E5-D5C8-AB02-617F-AF016B266888}"/>
          </ac:picMkLst>
        </pc:picChg>
        <pc:picChg chg="add mod">
          <ac:chgData name="irensu.dulger" userId="S::irensu.dulger@bahcesehir.edu.tr::0017b458-7a5e-45c7-ab0e-5c5ebd8e90c5" providerId="AD" clId="Web-{B2C88026-5413-F842-FBB5-153E918C494A}" dt="2022-05-13T08:22:07.875" v="266" actId="1076"/>
          <ac:picMkLst>
            <pc:docMk/>
            <pc:sldMk cId="402376962" sldId="316"/>
            <ac:picMk id="8" creationId="{B6B737D7-4233-F373-B5E6-DBE685294F05}"/>
          </ac:picMkLst>
        </pc:picChg>
        <pc:picChg chg="add mod">
          <ac:chgData name="irensu.dulger" userId="S::irensu.dulger@bahcesehir.edu.tr::0017b458-7a5e-45c7-ab0e-5c5ebd8e90c5" providerId="AD" clId="Web-{B2C88026-5413-F842-FBB5-153E918C494A}" dt="2022-05-13T08:22:12.812" v="267" actId="1076"/>
          <ac:picMkLst>
            <pc:docMk/>
            <pc:sldMk cId="402376962" sldId="316"/>
            <ac:picMk id="9" creationId="{DCB52DE9-0397-15D5-27A0-AA41A23FACF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5647493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4778286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532092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4468421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6/13/2022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7266388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6/13/2022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5607638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4074464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6460665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6388930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687040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5297940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9AF164-6FC4-F3D0-ABAB-9DEB3F02D24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5EA5A55-F661-3AB9-4D89-9C3B8EAFF4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3386DD3-4752-C2AA-7F03-876968EFF426}"/>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5" name="Alt Bilgi Yer Tutucusu 4">
            <a:extLst>
              <a:ext uri="{FF2B5EF4-FFF2-40B4-BE49-F238E27FC236}">
                <a16:creationId xmlns:a16="http://schemas.microsoft.com/office/drawing/2014/main" id="{CC25F7D3-5CFF-3DBA-6012-EFEFA98254E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62214F5-F6EB-19A5-3610-1DBFD4F6AA7C}"/>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3219503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DD46EF-0C1C-570C-C3CB-ACC80E54517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C42EFCB-0226-F816-F29E-4FC3A8F16454}"/>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B8E9DDE-D9D9-13FD-714D-86A8D27C48D6}"/>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5" name="Alt Bilgi Yer Tutucusu 4">
            <a:extLst>
              <a:ext uri="{FF2B5EF4-FFF2-40B4-BE49-F238E27FC236}">
                <a16:creationId xmlns:a16="http://schemas.microsoft.com/office/drawing/2014/main" id="{0A5C2C99-7097-4F3E-A3FD-7C4350BA22A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559635C-9EA9-2772-C0F5-D1858438C605}"/>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3643614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DEAA30-DEA7-1D09-8CAE-E3B8BEE2C25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CF8B472-D3F7-663B-29A5-66681C255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C8EFBE6-8FFD-A957-F9D0-C054BE43BE33}"/>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5" name="Alt Bilgi Yer Tutucusu 4">
            <a:extLst>
              <a:ext uri="{FF2B5EF4-FFF2-40B4-BE49-F238E27FC236}">
                <a16:creationId xmlns:a16="http://schemas.microsoft.com/office/drawing/2014/main" id="{FA387C96-1DCF-FF12-6E81-5E2FA7198DD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C769FB7-7979-AA79-047A-D5EFDB3B830E}"/>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61195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AFF4D2-C280-162D-A0E0-669700C2AE7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A08602D-2E73-39D5-6ACB-9F282F509B1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01B74CC0-A472-7267-FE58-4518316905F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97BA1FC-5462-233B-27EA-2D2CEB22554A}"/>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6" name="Alt Bilgi Yer Tutucusu 5">
            <a:extLst>
              <a:ext uri="{FF2B5EF4-FFF2-40B4-BE49-F238E27FC236}">
                <a16:creationId xmlns:a16="http://schemas.microsoft.com/office/drawing/2014/main" id="{F616D5BC-2CF8-FD26-F2A1-50F231EBB15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D7B2A46-0C37-E8FA-1334-EF63C07B3A02}"/>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853117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09FC03-7FBE-BE98-2B16-06C5829270B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C313E98-2F27-970B-B15B-2060BC41D2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A026866-B0F1-DA84-1CC9-1BC353FDF691}"/>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C46CC69-9849-97FB-E231-50605EF836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90FF4FE-5214-DF79-DE2B-58BE14BFACE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ED5CF72-51BB-49D7-A56E-5D3F49EA6685}"/>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8" name="Alt Bilgi Yer Tutucusu 7">
            <a:extLst>
              <a:ext uri="{FF2B5EF4-FFF2-40B4-BE49-F238E27FC236}">
                <a16:creationId xmlns:a16="http://schemas.microsoft.com/office/drawing/2014/main" id="{FBEF1890-EBC9-7D9A-95FE-12579064EB1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3657DAD2-151A-5C5F-1A41-09BF3E73873D}"/>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2392991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EA8F89-436D-CCC0-7A98-4C6DC48C548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39501C6-BEA5-CA3C-22DE-27232FC42361}"/>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4" name="Alt Bilgi Yer Tutucusu 3">
            <a:extLst>
              <a:ext uri="{FF2B5EF4-FFF2-40B4-BE49-F238E27FC236}">
                <a16:creationId xmlns:a16="http://schemas.microsoft.com/office/drawing/2014/main" id="{6A56EFB7-57CC-A513-B552-4F8D0D2E464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5E8C57DF-03CA-4655-6D5B-165A500FAB2B}"/>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1142614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47C24C3-BB70-6917-3EB3-FFDBA08C2A35}"/>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3" name="Alt Bilgi Yer Tutucusu 2">
            <a:extLst>
              <a:ext uri="{FF2B5EF4-FFF2-40B4-BE49-F238E27FC236}">
                <a16:creationId xmlns:a16="http://schemas.microsoft.com/office/drawing/2014/main" id="{A3D9A26E-8728-CE71-5AFE-DBD430E5182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393CCA9-51C7-F559-155B-0148167A503C}"/>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2070145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458BC4B-77CB-0C25-8864-0280DCC447B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4C364B4-6C9C-2C1D-4E05-042D93D7D5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14B7980-AAA7-E476-C856-07849C15B3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52E1563-FDD2-BCB3-F3CB-6E98A5177A1B}"/>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6" name="Alt Bilgi Yer Tutucusu 5">
            <a:extLst>
              <a:ext uri="{FF2B5EF4-FFF2-40B4-BE49-F238E27FC236}">
                <a16:creationId xmlns:a16="http://schemas.microsoft.com/office/drawing/2014/main" id="{441936FB-0A48-46A0-252E-6ADF8A2EAB0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C510319-D025-4FFB-53A4-620B02CEE55D}"/>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1990292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30FDB2-A32F-A8D9-F1D5-9781AB5D275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0ADD47E-DF9B-F68C-4798-48AE522BDE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5674DA0-CD6B-66FF-84BE-988F717A36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27DA94A-31CC-8171-155C-2488EF7C321B}"/>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6" name="Alt Bilgi Yer Tutucusu 5">
            <a:extLst>
              <a:ext uri="{FF2B5EF4-FFF2-40B4-BE49-F238E27FC236}">
                <a16:creationId xmlns:a16="http://schemas.microsoft.com/office/drawing/2014/main" id="{2BDE40F5-E9A9-EC73-0F19-4965AE47DE8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68D76DC-CE0F-4F85-1736-62FD1449C944}"/>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16733088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DD5142-A02D-09ED-EEC7-F69E96BFAB6A}"/>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31F3E08-1826-C76E-6264-44033F908E0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C905F1-3A7A-CC12-56E9-9DCD7A3310E2}"/>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5" name="Alt Bilgi Yer Tutucusu 4">
            <a:extLst>
              <a:ext uri="{FF2B5EF4-FFF2-40B4-BE49-F238E27FC236}">
                <a16:creationId xmlns:a16="http://schemas.microsoft.com/office/drawing/2014/main" id="{A552B482-FA61-A373-B8DE-6B0A781F7A8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66B9147-7B6D-8EEE-66F0-AA137FF37DC6}"/>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1373869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315F84B-C999-67E9-8A39-F23C9F504F1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648A9DC-388D-2E15-7EF7-9A2B149E025D}"/>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59FEAF4-260A-2689-BA7E-C686B57C84E4}"/>
              </a:ext>
            </a:extLst>
          </p:cNvPr>
          <p:cNvSpPr>
            <a:spLocks noGrp="1"/>
          </p:cNvSpPr>
          <p:nvPr>
            <p:ph type="dt" sz="half" idx="10"/>
          </p:nvPr>
        </p:nvSpPr>
        <p:spPr/>
        <p:txBody>
          <a:bodyPr/>
          <a:lstStyle/>
          <a:p>
            <a:fld id="{BC4DA61B-524B-4599-8977-27416F722462}" type="datetimeFigureOut">
              <a:rPr lang="tr-TR" smtClean="0"/>
              <a:t>13.06.2022</a:t>
            </a:fld>
            <a:endParaRPr lang="tr-TR"/>
          </a:p>
        </p:txBody>
      </p:sp>
      <p:sp>
        <p:nvSpPr>
          <p:cNvPr id="5" name="Alt Bilgi Yer Tutucusu 4">
            <a:extLst>
              <a:ext uri="{FF2B5EF4-FFF2-40B4-BE49-F238E27FC236}">
                <a16:creationId xmlns:a16="http://schemas.microsoft.com/office/drawing/2014/main" id="{704E0148-5DB5-A1D2-2393-2BDAA44517C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4126977-DA88-B66E-EE05-136A749F531E}"/>
              </a:ext>
            </a:extLst>
          </p:cNvPr>
          <p:cNvSpPr>
            <a:spLocks noGrp="1"/>
          </p:cNvSpPr>
          <p:nvPr>
            <p:ph type="sldNum" sz="quarter" idx="12"/>
          </p:nvPr>
        </p:nvSpPr>
        <p:spPr/>
        <p:txBody>
          <a:bodyPr/>
          <a:lstStyle/>
          <a:p>
            <a:fld id="{82B86906-7F16-4CF6-BFA8-F1DFE42D76F3}" type="slidenum">
              <a:rPr lang="tr-TR" smtClean="0"/>
              <a:t>‹#›</a:t>
            </a:fld>
            <a:endParaRPr lang="tr-TR"/>
          </a:p>
        </p:txBody>
      </p:sp>
    </p:spTree>
    <p:extLst>
      <p:ext uri="{BB962C8B-B14F-4D97-AF65-F5344CB8AC3E}">
        <p14:creationId xmlns:p14="http://schemas.microsoft.com/office/powerpoint/2010/main" val="43100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80593088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28474A0-4FBC-965F-7C22-87E410A32F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87FD259-5FD7-F4F8-BEBA-B568C8F56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075B0A3-E384-9A78-C2A4-8F55743A5A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4DA61B-524B-4599-8977-27416F722462}" type="datetimeFigureOut">
              <a:rPr lang="tr-TR" smtClean="0"/>
              <a:t>13.06.2022</a:t>
            </a:fld>
            <a:endParaRPr lang="tr-TR"/>
          </a:p>
        </p:txBody>
      </p:sp>
      <p:sp>
        <p:nvSpPr>
          <p:cNvPr id="5" name="Alt Bilgi Yer Tutucusu 4">
            <a:extLst>
              <a:ext uri="{FF2B5EF4-FFF2-40B4-BE49-F238E27FC236}">
                <a16:creationId xmlns:a16="http://schemas.microsoft.com/office/drawing/2014/main" id="{08349AF8-39B1-9678-E8F7-63A6AA7D9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E258274-28CE-E41D-AB22-6745809DC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86906-7F16-4CF6-BFA8-F1DFE42D76F3}" type="slidenum">
              <a:rPr lang="tr-TR" smtClean="0"/>
              <a:t>‹#›</a:t>
            </a:fld>
            <a:endParaRPr lang="tr-TR"/>
          </a:p>
        </p:txBody>
      </p:sp>
    </p:spTree>
    <p:extLst>
      <p:ext uri="{BB962C8B-B14F-4D97-AF65-F5344CB8AC3E}">
        <p14:creationId xmlns:p14="http://schemas.microsoft.com/office/powerpoint/2010/main" val="2944913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raspberrypi.com/products/raspberry-pi-4-model-b/" TargetMode="External"/><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hyperlink" Target="https://www.raspberrypi.com/software/" TargetMode="Externa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research.aimultiple.com/quantum-anneali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bm.com/quantum-computing/" TargetMode="External"/><Relationship Id="rId2" Type="http://schemas.openxmlformats.org/officeDocument/2006/relationships/hyperlink" Target="https://cambridgequantum.com/" TargetMode="Externa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A86EFE-5172-4EE5-954B-109C2E01EB0E}"/>
              </a:ext>
            </a:extLst>
          </p:cNvPr>
          <p:cNvSpPr>
            <a:spLocks noGrp="1"/>
          </p:cNvSpPr>
          <p:nvPr>
            <p:ph type="ctrTitle"/>
          </p:nvPr>
        </p:nvSpPr>
        <p:spPr/>
        <p:txBody>
          <a:bodyPr>
            <a:normAutofit/>
          </a:bodyPr>
          <a:lstStyle/>
          <a:p>
            <a:r>
              <a:rPr lang="tr-TR" sz="5400">
                <a:solidFill>
                  <a:srgbClr val="FFC000"/>
                </a:solidFill>
              </a:rPr>
              <a:t>Quantum Computing</a:t>
            </a:r>
            <a:endParaRPr lang="tr-TR" sz="5400">
              <a:solidFill>
                <a:srgbClr val="FFC000"/>
              </a:solidFill>
              <a:cs typeface="Calibri Light"/>
            </a:endParaRPr>
          </a:p>
        </p:txBody>
      </p:sp>
      <p:sp>
        <p:nvSpPr>
          <p:cNvPr id="3" name="Alt Başlık 2">
            <a:extLst>
              <a:ext uri="{FF2B5EF4-FFF2-40B4-BE49-F238E27FC236}">
                <a16:creationId xmlns:a16="http://schemas.microsoft.com/office/drawing/2014/main" id="{79368C9D-2C1A-414F-8E61-8C7F5102DF84}"/>
              </a:ext>
            </a:extLst>
          </p:cNvPr>
          <p:cNvSpPr>
            <a:spLocks noGrp="1"/>
          </p:cNvSpPr>
          <p:nvPr>
            <p:ph type="subTitle" idx="1"/>
          </p:nvPr>
        </p:nvSpPr>
        <p:spPr>
          <a:xfrm>
            <a:off x="1524000" y="3602038"/>
            <a:ext cx="9439275" cy="1989137"/>
          </a:xfrm>
        </p:spPr>
        <p:txBody>
          <a:bodyPr vert="horz" lIns="91440" tIns="45720" rIns="91440" bIns="45720" rtlCol="0" anchor="t">
            <a:normAutofit fontScale="92500" lnSpcReduction="10000"/>
          </a:bodyPr>
          <a:lstStyle/>
          <a:p>
            <a:r>
              <a:rPr lang="tr-TR">
                <a:cs typeface="Calibri"/>
              </a:rPr>
              <a:t>Ege Akman – 1729970</a:t>
            </a:r>
          </a:p>
          <a:p>
            <a:r>
              <a:rPr lang="tr-TR">
                <a:cs typeface="Calibri"/>
              </a:rPr>
              <a:t>Emir Tolga Demirel – 1730198</a:t>
            </a:r>
          </a:p>
          <a:p>
            <a:r>
              <a:rPr lang="tr-TR">
                <a:cs typeface="Calibri"/>
              </a:rPr>
              <a:t>Esat Canberk Özçelik - 1805100</a:t>
            </a:r>
          </a:p>
          <a:p>
            <a:r>
              <a:rPr lang="tr-TR">
                <a:cs typeface="Calibri"/>
              </a:rPr>
              <a:t>Kaan Kocatürk - 1728808</a:t>
            </a:r>
          </a:p>
          <a:p>
            <a:r>
              <a:rPr lang="tr-TR">
                <a:cs typeface="Calibri"/>
              </a:rPr>
              <a:t>İren Su Dülger - 1804907</a:t>
            </a:r>
          </a:p>
        </p:txBody>
      </p:sp>
      <p:sp>
        <p:nvSpPr>
          <p:cNvPr id="4" name="Slayt Numarası Yer Tutucusu 3">
            <a:extLst>
              <a:ext uri="{FF2B5EF4-FFF2-40B4-BE49-F238E27FC236}">
                <a16:creationId xmlns:a16="http://schemas.microsoft.com/office/drawing/2014/main" id="{A7EDA680-5B69-41FB-B0B0-A45335B6D673}"/>
              </a:ext>
            </a:extLst>
          </p:cNvPr>
          <p:cNvSpPr>
            <a:spLocks noGrp="1"/>
          </p:cNvSpPr>
          <p:nvPr>
            <p:ph type="sldNum" sz="quarter" idx="12"/>
          </p:nvPr>
        </p:nvSpPr>
        <p:spPr/>
        <p:txBody>
          <a:bodyPr/>
          <a:lstStyle/>
          <a:p>
            <a:fld id="{48F63A3B-78C7-47BE-AE5E-E10140E04643}" type="slidenum">
              <a:rPr lang="en-US" dirty="0"/>
              <a:t>1</a:t>
            </a:fld>
            <a:endParaRPr lang="tr-TR"/>
          </a:p>
        </p:txBody>
      </p:sp>
    </p:spTree>
    <p:extLst>
      <p:ext uri="{BB962C8B-B14F-4D97-AF65-F5344CB8AC3E}">
        <p14:creationId xmlns:p14="http://schemas.microsoft.com/office/powerpoint/2010/main" val="1863551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FBC97E-574B-417D-9FB8-A22F0706AC1E}"/>
              </a:ext>
            </a:extLst>
          </p:cNvPr>
          <p:cNvSpPr>
            <a:spLocks noGrp="1"/>
          </p:cNvSpPr>
          <p:nvPr>
            <p:ph type="title"/>
          </p:nvPr>
        </p:nvSpPr>
        <p:spPr/>
        <p:txBody>
          <a:bodyPr/>
          <a:lstStyle/>
          <a:p>
            <a:r>
              <a:rPr lang="tr-TR" sz="4800">
                <a:solidFill>
                  <a:srgbClr val="FFC000"/>
                </a:solidFill>
              </a:rPr>
              <a:t>Project</a:t>
            </a:r>
            <a:r>
              <a:rPr lang="tr-TR">
                <a:cs typeface="Calibri Light"/>
              </a:rPr>
              <a:t> </a:t>
            </a:r>
            <a:r>
              <a:rPr lang="tr-TR" sz="4800" err="1">
                <a:solidFill>
                  <a:srgbClr val="FFC000"/>
                </a:solidFill>
              </a:rPr>
              <a:t>Topic</a:t>
            </a:r>
            <a:endParaRPr lang="tr-TR" sz="4800">
              <a:solidFill>
                <a:srgbClr val="FFC000"/>
              </a:solidFill>
              <a:cs typeface="Calibri Light"/>
            </a:endParaRPr>
          </a:p>
        </p:txBody>
      </p:sp>
      <p:sp>
        <p:nvSpPr>
          <p:cNvPr id="3" name="İçerik Yer Tutucusu 2">
            <a:extLst>
              <a:ext uri="{FF2B5EF4-FFF2-40B4-BE49-F238E27FC236}">
                <a16:creationId xmlns:a16="http://schemas.microsoft.com/office/drawing/2014/main" id="{ACD3AC57-B0C1-4269-AF57-DCDFE75904BD}"/>
              </a:ext>
            </a:extLst>
          </p:cNvPr>
          <p:cNvSpPr>
            <a:spLocks noGrp="1"/>
          </p:cNvSpPr>
          <p:nvPr>
            <p:ph idx="1"/>
          </p:nvPr>
        </p:nvSpPr>
        <p:spPr/>
        <p:txBody>
          <a:bodyPr vert="horz" lIns="91440" tIns="45720" rIns="91440" bIns="45720" rtlCol="0" anchor="t">
            <a:normAutofit/>
          </a:bodyPr>
          <a:lstStyle/>
          <a:p>
            <a:r>
              <a:rPr lang="en-US">
                <a:cs typeface="Calibri"/>
              </a:rPr>
              <a:t>This project is about using Raspberry Pi to simulate entanglement and superposition using </a:t>
            </a:r>
            <a:r>
              <a:rPr lang="en-US" err="1">
                <a:cs typeface="Calibri"/>
              </a:rPr>
              <a:t>Qiskit</a:t>
            </a:r>
            <a:r>
              <a:rPr lang="en-US">
                <a:cs typeface="Calibri"/>
              </a:rPr>
              <a:t> library and showing the results on </a:t>
            </a:r>
            <a:r>
              <a:rPr lang="en-US" err="1">
                <a:cs typeface="Calibri"/>
              </a:rPr>
              <a:t>SenseHAT</a:t>
            </a:r>
            <a:r>
              <a:rPr lang="en-US">
                <a:cs typeface="Calibri"/>
              </a:rPr>
              <a:t> 8x8 LED by bar graph.</a:t>
            </a:r>
            <a:endParaRPr lang="en-US"/>
          </a:p>
        </p:txBody>
      </p:sp>
      <p:sp>
        <p:nvSpPr>
          <p:cNvPr id="4" name="Slayt Numarası Yer Tutucusu 3">
            <a:extLst>
              <a:ext uri="{FF2B5EF4-FFF2-40B4-BE49-F238E27FC236}">
                <a16:creationId xmlns:a16="http://schemas.microsoft.com/office/drawing/2014/main" id="{27FB4C39-E27F-4A84-8C3C-7B07DA6EF668}"/>
              </a:ext>
            </a:extLst>
          </p:cNvPr>
          <p:cNvSpPr>
            <a:spLocks noGrp="1"/>
          </p:cNvSpPr>
          <p:nvPr>
            <p:ph type="sldNum" sz="quarter" idx="12"/>
          </p:nvPr>
        </p:nvSpPr>
        <p:spPr/>
        <p:txBody>
          <a:bodyPr/>
          <a:lstStyle/>
          <a:p>
            <a:fld id="{48F63A3B-78C7-47BE-AE5E-E10140E04643}" type="slidenum">
              <a:rPr lang="en-US" dirty="0"/>
              <a:t>2</a:t>
            </a:fld>
            <a:endParaRPr lang="tr-TR"/>
          </a:p>
        </p:txBody>
      </p:sp>
    </p:spTree>
    <p:extLst>
      <p:ext uri="{BB962C8B-B14F-4D97-AF65-F5344CB8AC3E}">
        <p14:creationId xmlns:p14="http://schemas.microsoft.com/office/powerpoint/2010/main" val="616650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7D7750-169A-0CC5-C685-5454F237596C}"/>
              </a:ext>
            </a:extLst>
          </p:cNvPr>
          <p:cNvSpPr>
            <a:spLocks noGrp="1"/>
          </p:cNvSpPr>
          <p:nvPr>
            <p:ph type="title"/>
          </p:nvPr>
        </p:nvSpPr>
        <p:spPr/>
        <p:txBody>
          <a:bodyPr/>
          <a:lstStyle/>
          <a:p>
            <a:r>
              <a:rPr lang="tr-TR" err="1">
                <a:solidFill>
                  <a:srgbClr val="FFC000"/>
                </a:solidFill>
                <a:ea typeface="+mj-lt"/>
                <a:cs typeface="+mj-lt"/>
              </a:rPr>
              <a:t>What</a:t>
            </a:r>
            <a:r>
              <a:rPr lang="tr-TR">
                <a:solidFill>
                  <a:srgbClr val="FFC000"/>
                </a:solidFill>
                <a:ea typeface="+mj-lt"/>
                <a:cs typeface="+mj-lt"/>
              </a:rPr>
              <a:t> is Quantum Computing?</a:t>
            </a:r>
            <a:endParaRPr lang="tr-TR">
              <a:solidFill>
                <a:srgbClr val="FFC000"/>
              </a:solidFill>
              <a:cs typeface="Calibri Light"/>
            </a:endParaRPr>
          </a:p>
        </p:txBody>
      </p:sp>
      <p:sp>
        <p:nvSpPr>
          <p:cNvPr id="3" name="İçerik Yer Tutucusu 2">
            <a:extLst>
              <a:ext uri="{FF2B5EF4-FFF2-40B4-BE49-F238E27FC236}">
                <a16:creationId xmlns:a16="http://schemas.microsoft.com/office/drawing/2014/main" id="{5AF420D2-6BCB-4DC5-E56F-A5581EC617B0}"/>
              </a:ext>
            </a:extLst>
          </p:cNvPr>
          <p:cNvSpPr>
            <a:spLocks noGrp="1"/>
          </p:cNvSpPr>
          <p:nvPr>
            <p:ph idx="1"/>
          </p:nvPr>
        </p:nvSpPr>
        <p:spPr/>
        <p:txBody>
          <a:bodyPr vert="horz" lIns="91440" tIns="45720" rIns="91440" bIns="45720" rtlCol="0" anchor="t">
            <a:normAutofit/>
          </a:bodyPr>
          <a:lstStyle/>
          <a:p>
            <a:r>
              <a:rPr lang="en-US">
                <a:ea typeface="+mn-lt"/>
                <a:cs typeface="+mn-lt"/>
              </a:rPr>
              <a:t>Quantum computing is a </a:t>
            </a:r>
            <a:r>
              <a:rPr lang="tr-TR" err="1">
                <a:ea typeface="+mn-lt"/>
                <a:cs typeface="+mn-lt"/>
              </a:rPr>
              <a:t>type</a:t>
            </a:r>
            <a:r>
              <a:rPr lang="en-US">
                <a:ea typeface="+mn-lt"/>
                <a:cs typeface="+mn-lt"/>
              </a:rPr>
              <a:t> of </a:t>
            </a:r>
            <a:r>
              <a:rPr lang="en-US" err="1">
                <a:ea typeface="+mn-lt"/>
                <a:cs typeface="+mn-lt"/>
              </a:rPr>
              <a:t>comput</a:t>
            </a:r>
            <a:r>
              <a:rPr lang="tr-TR" err="1">
                <a:ea typeface="+mn-lt"/>
                <a:cs typeface="+mn-lt"/>
              </a:rPr>
              <a:t>ation</a:t>
            </a:r>
            <a:r>
              <a:rPr lang="en-US">
                <a:ea typeface="+mn-lt"/>
                <a:cs typeface="+mn-lt"/>
              </a:rPr>
              <a:t> that uses the collective features of quantum states to accomplish calculations, such as superposition, interference, and entanglement. Quantum computers are machines that can do quantum computing.</a:t>
            </a:r>
          </a:p>
          <a:p>
            <a:endParaRPr lang="en-US">
              <a:cs typeface="Calibri"/>
            </a:endParaRPr>
          </a:p>
        </p:txBody>
      </p:sp>
      <p:sp>
        <p:nvSpPr>
          <p:cNvPr id="4" name="Slayt Numarası Yer Tutucusu 3">
            <a:extLst>
              <a:ext uri="{FF2B5EF4-FFF2-40B4-BE49-F238E27FC236}">
                <a16:creationId xmlns:a16="http://schemas.microsoft.com/office/drawing/2014/main" id="{38B7C1B6-0ADB-4B77-A452-7B7B687B1E74}"/>
              </a:ext>
            </a:extLst>
          </p:cNvPr>
          <p:cNvSpPr>
            <a:spLocks noGrp="1"/>
          </p:cNvSpPr>
          <p:nvPr>
            <p:ph type="sldNum" sz="quarter" idx="12"/>
          </p:nvPr>
        </p:nvSpPr>
        <p:spPr/>
        <p:txBody>
          <a:bodyPr/>
          <a:lstStyle/>
          <a:p>
            <a:fld id="{48F63A3B-78C7-47BE-AE5E-E10140E04643}" type="slidenum">
              <a:rPr lang="en-US" dirty="0"/>
              <a:t>3</a:t>
            </a:fld>
            <a:endParaRPr lang="en-US"/>
          </a:p>
        </p:txBody>
      </p:sp>
      <p:pic>
        <p:nvPicPr>
          <p:cNvPr id="5" name="Resim 5" descr="iç mekan içeren bir resim&#10;&#10;Açıklama otomatik olarak oluşturuldu">
            <a:extLst>
              <a:ext uri="{FF2B5EF4-FFF2-40B4-BE49-F238E27FC236}">
                <a16:creationId xmlns:a16="http://schemas.microsoft.com/office/drawing/2014/main" id="{1CEBF75B-E80C-6833-A556-288802B86DBA}"/>
              </a:ext>
            </a:extLst>
          </p:cNvPr>
          <p:cNvPicPr>
            <a:picLocks noChangeAspect="1"/>
          </p:cNvPicPr>
          <p:nvPr/>
        </p:nvPicPr>
        <p:blipFill>
          <a:blip r:embed="rId2"/>
          <a:stretch>
            <a:fillRect/>
          </a:stretch>
        </p:blipFill>
        <p:spPr>
          <a:xfrm>
            <a:off x="1392073" y="3639535"/>
            <a:ext cx="3107139" cy="2581440"/>
          </a:xfrm>
          <a:prstGeom prst="rect">
            <a:avLst/>
          </a:prstGeom>
        </p:spPr>
      </p:pic>
      <p:sp>
        <p:nvSpPr>
          <p:cNvPr id="6" name="Metin kutusu 5">
            <a:extLst>
              <a:ext uri="{FF2B5EF4-FFF2-40B4-BE49-F238E27FC236}">
                <a16:creationId xmlns:a16="http://schemas.microsoft.com/office/drawing/2014/main" id="{CE58B728-1C81-3CD8-F3B5-62818486CF39}"/>
              </a:ext>
            </a:extLst>
          </p:cNvPr>
          <p:cNvSpPr txBox="1"/>
          <p:nvPr/>
        </p:nvSpPr>
        <p:spPr>
          <a:xfrm>
            <a:off x="1505803" y="6157414"/>
            <a:ext cx="34938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a:cs typeface="Calibri"/>
              </a:rPr>
              <a:t>Google </a:t>
            </a:r>
            <a:r>
              <a:rPr lang="tr-TR" err="1">
                <a:cs typeface="Calibri"/>
              </a:rPr>
              <a:t>quantum</a:t>
            </a:r>
            <a:r>
              <a:rPr lang="tr-TR">
                <a:cs typeface="Calibri"/>
              </a:rPr>
              <a:t> </a:t>
            </a:r>
            <a:r>
              <a:rPr lang="tr-TR" err="1">
                <a:cs typeface="Calibri"/>
              </a:rPr>
              <a:t>computer</a:t>
            </a:r>
            <a:endParaRPr lang="tr-TR">
              <a:cs typeface="Calibri"/>
            </a:endParaRPr>
          </a:p>
        </p:txBody>
      </p:sp>
    </p:spTree>
    <p:extLst>
      <p:ext uri="{BB962C8B-B14F-4D97-AF65-F5344CB8AC3E}">
        <p14:creationId xmlns:p14="http://schemas.microsoft.com/office/powerpoint/2010/main" val="2760701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1D0EEA-60E6-B604-1F1F-AAF35F41FF5E}"/>
              </a:ext>
            </a:extLst>
          </p:cNvPr>
          <p:cNvSpPr>
            <a:spLocks noGrp="1"/>
          </p:cNvSpPr>
          <p:nvPr>
            <p:ph type="title"/>
          </p:nvPr>
        </p:nvSpPr>
        <p:spPr/>
        <p:txBody>
          <a:bodyPr/>
          <a:lstStyle/>
          <a:p>
            <a:r>
              <a:rPr lang="tr-TR">
                <a:solidFill>
                  <a:srgbClr val="FFC000"/>
                </a:solidFill>
                <a:ea typeface="+mj-lt"/>
                <a:cs typeface="+mj-lt"/>
              </a:rPr>
              <a:t>Q</a:t>
            </a:r>
            <a:r>
              <a:rPr lang="pt-BR" err="1">
                <a:solidFill>
                  <a:srgbClr val="FFC000"/>
                </a:solidFill>
                <a:ea typeface="+mj-lt"/>
                <a:cs typeface="+mj-lt"/>
              </a:rPr>
              <a:t>uantum</a:t>
            </a:r>
            <a:r>
              <a:rPr lang="pt-BR">
                <a:solidFill>
                  <a:srgbClr val="FFC000"/>
                </a:solidFill>
                <a:ea typeface="+mj-lt"/>
                <a:cs typeface="+mj-lt"/>
              </a:rPr>
              <a:t> </a:t>
            </a:r>
            <a:r>
              <a:rPr lang="pt-BR" err="1">
                <a:solidFill>
                  <a:srgbClr val="FFC000"/>
                </a:solidFill>
                <a:ea typeface="+mj-lt"/>
                <a:cs typeface="+mj-lt"/>
              </a:rPr>
              <a:t>computing</a:t>
            </a:r>
            <a:r>
              <a:rPr lang="pt-BR">
                <a:solidFill>
                  <a:srgbClr val="FFC000"/>
                </a:solidFill>
                <a:ea typeface="+mj-lt"/>
                <a:cs typeface="+mj-lt"/>
              </a:rPr>
              <a:t> </a:t>
            </a:r>
            <a:r>
              <a:rPr lang="pt-BR" err="1">
                <a:solidFill>
                  <a:srgbClr val="FFC000"/>
                </a:solidFill>
                <a:ea typeface="+mj-lt"/>
                <a:cs typeface="+mj-lt"/>
              </a:rPr>
              <a:t>vs</a:t>
            </a:r>
            <a:r>
              <a:rPr lang="pt-BR">
                <a:solidFill>
                  <a:srgbClr val="FFC000"/>
                </a:solidFill>
                <a:ea typeface="+mj-lt"/>
                <a:cs typeface="+mj-lt"/>
              </a:rPr>
              <a:t> </a:t>
            </a:r>
            <a:r>
              <a:rPr lang="tr-TR">
                <a:solidFill>
                  <a:srgbClr val="FFC000"/>
                </a:solidFill>
                <a:ea typeface="+mj-lt"/>
                <a:cs typeface="+mj-lt"/>
              </a:rPr>
              <a:t>C</a:t>
            </a:r>
            <a:r>
              <a:rPr lang="pt-BR" err="1">
                <a:solidFill>
                  <a:srgbClr val="FFC000"/>
                </a:solidFill>
                <a:ea typeface="+mj-lt"/>
                <a:cs typeface="+mj-lt"/>
              </a:rPr>
              <a:t>lassical</a:t>
            </a:r>
            <a:r>
              <a:rPr lang="pt-BR">
                <a:solidFill>
                  <a:srgbClr val="FFC000"/>
                </a:solidFill>
                <a:ea typeface="+mj-lt"/>
                <a:cs typeface="+mj-lt"/>
              </a:rPr>
              <a:t> </a:t>
            </a:r>
            <a:r>
              <a:rPr lang="pt-BR" err="1">
                <a:solidFill>
                  <a:srgbClr val="FFC000"/>
                </a:solidFill>
                <a:ea typeface="+mj-lt"/>
                <a:cs typeface="+mj-lt"/>
              </a:rPr>
              <a:t>computing</a:t>
            </a:r>
            <a:endParaRPr lang="tr-TR">
              <a:solidFill>
                <a:srgbClr val="FFC000"/>
              </a:solidFill>
              <a:ea typeface="+mj-lt"/>
              <a:cs typeface="+mj-lt"/>
            </a:endParaRPr>
          </a:p>
          <a:p>
            <a:endParaRPr lang="tr-TR">
              <a:cs typeface="Calibri Light"/>
            </a:endParaRPr>
          </a:p>
        </p:txBody>
      </p:sp>
      <p:sp>
        <p:nvSpPr>
          <p:cNvPr id="3" name="İçerik Yer Tutucusu 2">
            <a:extLst>
              <a:ext uri="{FF2B5EF4-FFF2-40B4-BE49-F238E27FC236}">
                <a16:creationId xmlns:a16="http://schemas.microsoft.com/office/drawing/2014/main" id="{F6F75DA4-3EDA-BD49-B69B-C7EC9DD52AFD}"/>
              </a:ext>
            </a:extLst>
          </p:cNvPr>
          <p:cNvSpPr>
            <a:spLocks noGrp="1"/>
          </p:cNvSpPr>
          <p:nvPr>
            <p:ph idx="1"/>
          </p:nvPr>
        </p:nvSpPr>
        <p:spPr/>
        <p:txBody>
          <a:bodyPr vert="horz" lIns="91440" tIns="45720" rIns="91440" bIns="45720" rtlCol="0" anchor="t">
            <a:normAutofit/>
          </a:bodyPr>
          <a:lstStyle/>
          <a:p>
            <a:pPr marL="285750" indent="-285750">
              <a:buFont typeface="Arial,Sans-Serif" panose="020B0604020202020204" pitchFamily="34" charset="0"/>
            </a:pPr>
            <a:r>
              <a:rPr lang="en-US">
                <a:ea typeface="+mn-lt"/>
                <a:cs typeface="+mn-lt"/>
              </a:rPr>
              <a:t>Classical computers manipulate ones and zeroes to crunch through operations, but quantum computers use quantum bits or qubits. Just like classical computers, quantum computers use ones and zeros, but qubits have a third state called “superposition” that allows them to represent a one or a zero at the same time.</a:t>
            </a:r>
            <a:endParaRPr lang="tr-TR">
              <a:ea typeface="+mn-lt"/>
              <a:cs typeface="+mn-lt"/>
            </a:endParaRPr>
          </a:p>
          <a:p>
            <a:pPr marL="285750" indent="-285750">
              <a:buFont typeface="Arial,Sans-Serif" panose="020B0604020202020204" pitchFamily="34" charset="0"/>
            </a:pPr>
            <a:endParaRPr lang="tr-TR">
              <a:ea typeface="+mn-lt"/>
              <a:cs typeface="+mn-lt"/>
            </a:endParaRPr>
          </a:p>
          <a:p>
            <a:pPr marL="285750" indent="-285750">
              <a:buFont typeface="Arial,Sans-Serif" panose="020B0604020202020204" pitchFamily="34" charset="0"/>
            </a:pPr>
            <a:r>
              <a:rPr lang="en-US">
                <a:ea typeface="+mn-lt"/>
                <a:cs typeface="+mn-lt"/>
              </a:rPr>
              <a:t>Qubits can be prepared in a superposition of an exponential number of states.</a:t>
            </a:r>
            <a:r>
              <a:rPr lang="tr-TR" err="1">
                <a:ea typeface="+mn-lt"/>
                <a:cs typeface="+mn-lt"/>
              </a:rPr>
              <a:t>Hence</a:t>
            </a:r>
            <a:r>
              <a:rPr lang="tr-TR">
                <a:ea typeface="+mn-lt"/>
                <a:cs typeface="+mn-lt"/>
              </a:rPr>
              <a:t> Quantum </a:t>
            </a:r>
            <a:r>
              <a:rPr lang="tr-TR" err="1">
                <a:ea typeface="+mn-lt"/>
                <a:cs typeface="+mn-lt"/>
              </a:rPr>
              <a:t>computers</a:t>
            </a:r>
            <a:r>
              <a:rPr lang="tr-TR">
                <a:ea typeface="+mn-lt"/>
                <a:cs typeface="+mn-lt"/>
              </a:rPr>
              <a:t> can </a:t>
            </a:r>
            <a:r>
              <a:rPr lang="tr-TR" err="1">
                <a:ea typeface="+mn-lt"/>
                <a:cs typeface="+mn-lt"/>
              </a:rPr>
              <a:t>compute</a:t>
            </a:r>
            <a:r>
              <a:rPr lang="tr-TR">
                <a:ea typeface="+mn-lt"/>
                <a:cs typeface="+mn-lt"/>
              </a:rPr>
              <a:t> </a:t>
            </a:r>
            <a:r>
              <a:rPr lang="tr-TR" err="1">
                <a:ea typeface="+mn-lt"/>
                <a:cs typeface="+mn-lt"/>
              </a:rPr>
              <a:t>way</a:t>
            </a:r>
            <a:r>
              <a:rPr lang="tr-TR">
                <a:ea typeface="+mn-lt"/>
                <a:cs typeface="+mn-lt"/>
              </a:rPr>
              <a:t> </a:t>
            </a:r>
            <a:r>
              <a:rPr lang="tr-TR" err="1">
                <a:ea typeface="+mn-lt"/>
                <a:cs typeface="+mn-lt"/>
              </a:rPr>
              <a:t>more</a:t>
            </a:r>
            <a:r>
              <a:rPr lang="tr-TR">
                <a:ea typeface="+mn-lt"/>
                <a:cs typeface="+mn-lt"/>
              </a:rPr>
              <a:t> </a:t>
            </a:r>
            <a:r>
              <a:rPr lang="tr-TR" err="1">
                <a:ea typeface="+mn-lt"/>
                <a:cs typeface="+mn-lt"/>
              </a:rPr>
              <a:t>states</a:t>
            </a:r>
            <a:r>
              <a:rPr lang="tr-TR">
                <a:ea typeface="+mn-lt"/>
                <a:cs typeface="+mn-lt"/>
              </a:rPr>
              <a:t> at   </a:t>
            </a:r>
            <a:r>
              <a:rPr lang="tr-TR" err="1">
                <a:ea typeface="+mn-lt"/>
                <a:cs typeface="+mn-lt"/>
              </a:rPr>
              <a:t>the</a:t>
            </a:r>
            <a:r>
              <a:rPr lang="tr-TR">
                <a:ea typeface="+mn-lt"/>
                <a:cs typeface="+mn-lt"/>
              </a:rPr>
              <a:t> </a:t>
            </a:r>
            <a:r>
              <a:rPr lang="tr-TR" err="1">
                <a:ea typeface="+mn-lt"/>
                <a:cs typeface="+mn-lt"/>
              </a:rPr>
              <a:t>same</a:t>
            </a:r>
            <a:r>
              <a:rPr lang="tr-TR">
                <a:ea typeface="+mn-lt"/>
                <a:cs typeface="+mn-lt"/>
              </a:rPr>
              <a:t> time </a:t>
            </a:r>
            <a:r>
              <a:rPr lang="tr-TR" err="1">
                <a:ea typeface="+mn-lt"/>
                <a:cs typeface="+mn-lt"/>
              </a:rPr>
              <a:t>than</a:t>
            </a:r>
            <a:r>
              <a:rPr lang="tr-TR">
                <a:ea typeface="+mn-lt"/>
                <a:cs typeface="+mn-lt"/>
              </a:rPr>
              <a:t> </a:t>
            </a:r>
            <a:r>
              <a:rPr lang="tr-TR" err="1">
                <a:ea typeface="+mn-lt"/>
                <a:cs typeface="+mn-lt"/>
              </a:rPr>
              <a:t>the</a:t>
            </a:r>
            <a:r>
              <a:rPr lang="tr-TR">
                <a:ea typeface="+mn-lt"/>
                <a:cs typeface="+mn-lt"/>
              </a:rPr>
              <a:t> </a:t>
            </a:r>
            <a:r>
              <a:rPr lang="tr-TR" err="1">
                <a:ea typeface="+mn-lt"/>
                <a:cs typeface="+mn-lt"/>
              </a:rPr>
              <a:t>regular</a:t>
            </a:r>
            <a:r>
              <a:rPr lang="tr-TR">
                <a:ea typeface="+mn-lt"/>
                <a:cs typeface="+mn-lt"/>
              </a:rPr>
              <a:t> </a:t>
            </a:r>
            <a:r>
              <a:rPr lang="tr-TR" err="1">
                <a:ea typeface="+mn-lt"/>
                <a:cs typeface="+mn-lt"/>
              </a:rPr>
              <a:t>computer</a:t>
            </a:r>
            <a:r>
              <a:rPr lang="tr-TR">
                <a:ea typeface="+mn-lt"/>
                <a:cs typeface="+mn-lt"/>
              </a:rPr>
              <a:t>.</a:t>
            </a:r>
            <a:endParaRPr lang="tr-TR"/>
          </a:p>
        </p:txBody>
      </p:sp>
      <p:sp>
        <p:nvSpPr>
          <p:cNvPr id="4" name="Slayt Numarası Yer Tutucusu 3">
            <a:extLst>
              <a:ext uri="{FF2B5EF4-FFF2-40B4-BE49-F238E27FC236}">
                <a16:creationId xmlns:a16="http://schemas.microsoft.com/office/drawing/2014/main" id="{2C20C42D-52D9-B855-80A4-29F90FD8DD43}"/>
              </a:ext>
            </a:extLst>
          </p:cNvPr>
          <p:cNvSpPr>
            <a:spLocks noGrp="1"/>
          </p:cNvSpPr>
          <p:nvPr>
            <p:ph type="sldNum" sz="quarter" idx="12"/>
          </p:nvPr>
        </p:nvSpPr>
        <p:spPr/>
        <p:txBody>
          <a:bodyPr/>
          <a:lstStyle/>
          <a:p>
            <a:fld id="{48F63A3B-78C7-47BE-AE5E-E10140E04643}" type="slidenum">
              <a:rPr lang="en-US" dirty="0"/>
              <a:t>4</a:t>
            </a:fld>
            <a:endParaRPr lang="en-US"/>
          </a:p>
        </p:txBody>
      </p:sp>
    </p:spTree>
    <p:extLst>
      <p:ext uri="{BB962C8B-B14F-4D97-AF65-F5344CB8AC3E}">
        <p14:creationId xmlns:p14="http://schemas.microsoft.com/office/powerpoint/2010/main" val="2275567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33D1F0-E23A-4670-62D8-9D4D44230769}"/>
              </a:ext>
            </a:extLst>
          </p:cNvPr>
          <p:cNvSpPr>
            <a:spLocks noGrp="1"/>
          </p:cNvSpPr>
          <p:nvPr>
            <p:ph type="title"/>
          </p:nvPr>
        </p:nvSpPr>
        <p:spPr/>
        <p:txBody>
          <a:bodyPr/>
          <a:lstStyle/>
          <a:p>
            <a:r>
              <a:rPr lang="tr-TR">
                <a:solidFill>
                  <a:srgbClr val="FFC000"/>
                </a:solidFill>
                <a:ea typeface="+mj-lt"/>
                <a:cs typeface="+mj-lt"/>
              </a:rPr>
              <a:t>Quantum Memory (QRAM)</a:t>
            </a:r>
            <a:endParaRPr lang="tr-TR">
              <a:solidFill>
                <a:srgbClr val="FFC000"/>
              </a:solidFill>
              <a:cs typeface="Calibri Light"/>
            </a:endParaRPr>
          </a:p>
        </p:txBody>
      </p:sp>
      <p:sp>
        <p:nvSpPr>
          <p:cNvPr id="3" name="İçerik Yer Tutucusu 2">
            <a:extLst>
              <a:ext uri="{FF2B5EF4-FFF2-40B4-BE49-F238E27FC236}">
                <a16:creationId xmlns:a16="http://schemas.microsoft.com/office/drawing/2014/main" id="{8C9C78A2-2844-AFB3-80A7-54D69D72DED9}"/>
              </a:ext>
            </a:extLst>
          </p:cNvPr>
          <p:cNvSpPr>
            <a:spLocks noGrp="1"/>
          </p:cNvSpPr>
          <p:nvPr>
            <p:ph idx="1"/>
          </p:nvPr>
        </p:nvSpPr>
        <p:spPr/>
        <p:txBody>
          <a:bodyPr vert="horz" lIns="91440" tIns="45720" rIns="91440" bIns="45720" rtlCol="0" anchor="t">
            <a:normAutofit/>
          </a:bodyPr>
          <a:lstStyle/>
          <a:p>
            <a:pPr marL="457200" indent="-457200"/>
            <a:r>
              <a:rPr lang="tr-TR">
                <a:ea typeface="+mn-lt"/>
                <a:cs typeface="+mn-lt"/>
              </a:rPr>
              <a:t>•</a:t>
            </a:r>
            <a:r>
              <a:rPr lang="tr-TR" err="1">
                <a:ea typeface="+mn-lt"/>
                <a:cs typeface="+mn-lt"/>
              </a:rPr>
              <a:t>In</a:t>
            </a:r>
            <a:r>
              <a:rPr lang="tr-TR">
                <a:ea typeface="+mn-lt"/>
                <a:cs typeface="+mn-lt"/>
              </a:rPr>
              <a:t> </a:t>
            </a:r>
            <a:r>
              <a:rPr lang="tr-TR" err="1">
                <a:ea typeface="+mn-lt"/>
                <a:cs typeface="+mn-lt"/>
              </a:rPr>
              <a:t>quantum</a:t>
            </a:r>
            <a:r>
              <a:rPr lang="tr-TR">
                <a:ea typeface="+mn-lt"/>
                <a:cs typeface="+mn-lt"/>
              </a:rPr>
              <a:t> </a:t>
            </a:r>
            <a:r>
              <a:rPr lang="tr-TR" err="1">
                <a:ea typeface="+mn-lt"/>
                <a:cs typeface="+mn-lt"/>
              </a:rPr>
              <a:t>computing</a:t>
            </a:r>
            <a:r>
              <a:rPr lang="tr-TR">
                <a:ea typeface="+mn-lt"/>
                <a:cs typeface="+mn-lt"/>
              </a:rPr>
              <a:t>, </a:t>
            </a:r>
            <a:r>
              <a:rPr lang="tr-TR" err="1">
                <a:ea typeface="+mn-lt"/>
                <a:cs typeface="+mn-lt"/>
              </a:rPr>
              <a:t>quantum</a:t>
            </a:r>
            <a:r>
              <a:rPr lang="tr-TR">
                <a:ea typeface="+mn-lt"/>
                <a:cs typeface="+mn-lt"/>
              </a:rPr>
              <a:t> </a:t>
            </a:r>
            <a:r>
              <a:rPr lang="tr-TR" err="1">
                <a:ea typeface="+mn-lt"/>
                <a:cs typeface="+mn-lt"/>
              </a:rPr>
              <a:t>memory</a:t>
            </a:r>
            <a:r>
              <a:rPr lang="tr-TR">
                <a:ea typeface="+mn-lt"/>
                <a:cs typeface="+mn-lt"/>
              </a:rPr>
              <a:t> is </a:t>
            </a:r>
            <a:r>
              <a:rPr lang="tr-TR" err="1">
                <a:ea typeface="+mn-lt"/>
                <a:cs typeface="+mn-lt"/>
              </a:rPr>
              <a:t>the</a:t>
            </a:r>
            <a:r>
              <a:rPr lang="tr-TR">
                <a:ea typeface="+mn-lt"/>
                <a:cs typeface="+mn-lt"/>
              </a:rPr>
              <a:t> </a:t>
            </a:r>
            <a:r>
              <a:rPr lang="tr-TR" err="1">
                <a:ea typeface="+mn-lt"/>
                <a:cs typeface="+mn-lt"/>
              </a:rPr>
              <a:t>quantum-mechanical</a:t>
            </a:r>
            <a:r>
              <a:rPr lang="tr-TR">
                <a:ea typeface="+mn-lt"/>
                <a:cs typeface="+mn-lt"/>
              </a:rPr>
              <a:t> </a:t>
            </a:r>
            <a:r>
              <a:rPr lang="tr-TR" err="1">
                <a:ea typeface="+mn-lt"/>
                <a:cs typeface="+mn-lt"/>
              </a:rPr>
              <a:t>version</a:t>
            </a:r>
            <a:r>
              <a:rPr lang="tr-TR">
                <a:ea typeface="+mn-lt"/>
                <a:cs typeface="+mn-lt"/>
              </a:rPr>
              <a:t> of </a:t>
            </a:r>
            <a:r>
              <a:rPr lang="tr-TR" err="1">
                <a:ea typeface="+mn-lt"/>
                <a:cs typeface="+mn-lt"/>
              </a:rPr>
              <a:t>ordinary</a:t>
            </a:r>
            <a:r>
              <a:rPr lang="tr-TR">
                <a:ea typeface="+mn-lt"/>
                <a:cs typeface="+mn-lt"/>
              </a:rPr>
              <a:t> </a:t>
            </a:r>
            <a:r>
              <a:rPr lang="tr-TR" err="1">
                <a:ea typeface="+mn-lt"/>
                <a:cs typeface="+mn-lt"/>
              </a:rPr>
              <a:t>computer</a:t>
            </a:r>
            <a:r>
              <a:rPr lang="tr-TR">
                <a:ea typeface="+mn-lt"/>
                <a:cs typeface="+mn-lt"/>
              </a:rPr>
              <a:t> </a:t>
            </a:r>
            <a:r>
              <a:rPr lang="tr-TR" err="1">
                <a:ea typeface="+mn-lt"/>
                <a:cs typeface="+mn-lt"/>
              </a:rPr>
              <a:t>memory</a:t>
            </a:r>
            <a:r>
              <a:rPr lang="tr-TR">
                <a:ea typeface="+mn-lt"/>
                <a:cs typeface="+mn-lt"/>
              </a:rPr>
              <a:t>. </a:t>
            </a:r>
            <a:r>
              <a:rPr lang="tr-TR" err="1">
                <a:ea typeface="+mn-lt"/>
                <a:cs typeface="+mn-lt"/>
              </a:rPr>
              <a:t>Whereas</a:t>
            </a:r>
            <a:r>
              <a:rPr lang="tr-TR">
                <a:ea typeface="+mn-lt"/>
                <a:cs typeface="+mn-lt"/>
              </a:rPr>
              <a:t> </a:t>
            </a:r>
            <a:r>
              <a:rPr lang="tr-TR" err="1">
                <a:ea typeface="+mn-lt"/>
                <a:cs typeface="+mn-lt"/>
              </a:rPr>
              <a:t>ordinary</a:t>
            </a:r>
            <a:r>
              <a:rPr lang="tr-TR">
                <a:ea typeface="+mn-lt"/>
                <a:cs typeface="+mn-lt"/>
              </a:rPr>
              <a:t> </a:t>
            </a:r>
            <a:r>
              <a:rPr lang="tr-TR" err="1">
                <a:ea typeface="+mn-lt"/>
                <a:cs typeface="+mn-lt"/>
              </a:rPr>
              <a:t>memory</a:t>
            </a:r>
            <a:r>
              <a:rPr lang="tr-TR">
                <a:ea typeface="+mn-lt"/>
                <a:cs typeface="+mn-lt"/>
              </a:rPr>
              <a:t> </a:t>
            </a:r>
            <a:r>
              <a:rPr lang="tr-TR" err="1">
                <a:ea typeface="+mn-lt"/>
                <a:cs typeface="+mn-lt"/>
              </a:rPr>
              <a:t>stores</a:t>
            </a:r>
            <a:r>
              <a:rPr lang="tr-TR">
                <a:ea typeface="+mn-lt"/>
                <a:cs typeface="+mn-lt"/>
              </a:rPr>
              <a:t> </a:t>
            </a:r>
            <a:r>
              <a:rPr lang="tr-TR" err="1">
                <a:ea typeface="+mn-lt"/>
                <a:cs typeface="+mn-lt"/>
              </a:rPr>
              <a:t>information</a:t>
            </a:r>
            <a:r>
              <a:rPr lang="tr-TR">
                <a:ea typeface="+mn-lt"/>
                <a:cs typeface="+mn-lt"/>
              </a:rPr>
              <a:t> as </a:t>
            </a:r>
            <a:r>
              <a:rPr lang="tr-TR" err="1">
                <a:ea typeface="+mn-lt"/>
                <a:cs typeface="+mn-lt"/>
              </a:rPr>
              <a:t>binary</a:t>
            </a:r>
            <a:r>
              <a:rPr lang="tr-TR">
                <a:ea typeface="+mn-lt"/>
                <a:cs typeface="+mn-lt"/>
              </a:rPr>
              <a:t> </a:t>
            </a:r>
            <a:r>
              <a:rPr lang="tr-TR" err="1">
                <a:ea typeface="+mn-lt"/>
                <a:cs typeface="+mn-lt"/>
              </a:rPr>
              <a:t>states</a:t>
            </a:r>
            <a:r>
              <a:rPr lang="tr-TR">
                <a:ea typeface="+mn-lt"/>
                <a:cs typeface="+mn-lt"/>
              </a:rPr>
              <a:t> (</a:t>
            </a:r>
            <a:r>
              <a:rPr lang="tr-TR" err="1">
                <a:ea typeface="+mn-lt"/>
                <a:cs typeface="+mn-lt"/>
              </a:rPr>
              <a:t>represented</a:t>
            </a:r>
            <a:r>
              <a:rPr lang="tr-TR">
                <a:ea typeface="+mn-lt"/>
                <a:cs typeface="+mn-lt"/>
              </a:rPr>
              <a:t> </a:t>
            </a:r>
            <a:r>
              <a:rPr lang="tr-TR" err="1">
                <a:ea typeface="+mn-lt"/>
                <a:cs typeface="+mn-lt"/>
              </a:rPr>
              <a:t>by</a:t>
            </a:r>
            <a:r>
              <a:rPr lang="tr-TR">
                <a:ea typeface="+mn-lt"/>
                <a:cs typeface="+mn-lt"/>
              </a:rPr>
              <a:t> "1"s </a:t>
            </a:r>
            <a:r>
              <a:rPr lang="tr-TR" err="1">
                <a:ea typeface="+mn-lt"/>
                <a:cs typeface="+mn-lt"/>
              </a:rPr>
              <a:t>and</a:t>
            </a:r>
            <a:r>
              <a:rPr lang="tr-TR">
                <a:ea typeface="+mn-lt"/>
                <a:cs typeface="+mn-lt"/>
              </a:rPr>
              <a:t> "0"s), </a:t>
            </a:r>
            <a:r>
              <a:rPr lang="tr-TR" err="1">
                <a:ea typeface="+mn-lt"/>
                <a:cs typeface="+mn-lt"/>
              </a:rPr>
              <a:t>quantum</a:t>
            </a:r>
            <a:r>
              <a:rPr lang="tr-TR">
                <a:ea typeface="+mn-lt"/>
                <a:cs typeface="+mn-lt"/>
              </a:rPr>
              <a:t> </a:t>
            </a:r>
            <a:r>
              <a:rPr lang="tr-TR" err="1">
                <a:ea typeface="+mn-lt"/>
                <a:cs typeface="+mn-lt"/>
              </a:rPr>
              <a:t>memory</a:t>
            </a:r>
            <a:r>
              <a:rPr lang="tr-TR">
                <a:ea typeface="+mn-lt"/>
                <a:cs typeface="+mn-lt"/>
              </a:rPr>
              <a:t> </a:t>
            </a:r>
            <a:r>
              <a:rPr lang="tr-TR" err="1">
                <a:ea typeface="+mn-lt"/>
                <a:cs typeface="+mn-lt"/>
              </a:rPr>
              <a:t>stores</a:t>
            </a:r>
            <a:r>
              <a:rPr lang="tr-TR">
                <a:ea typeface="+mn-lt"/>
                <a:cs typeface="+mn-lt"/>
              </a:rPr>
              <a:t> a </a:t>
            </a:r>
            <a:r>
              <a:rPr lang="tr-TR" err="1">
                <a:ea typeface="+mn-lt"/>
                <a:cs typeface="+mn-lt"/>
              </a:rPr>
              <a:t>quantum</a:t>
            </a:r>
            <a:r>
              <a:rPr lang="tr-TR">
                <a:ea typeface="+mn-lt"/>
                <a:cs typeface="+mn-lt"/>
              </a:rPr>
              <a:t> </a:t>
            </a:r>
            <a:r>
              <a:rPr lang="tr-TR" err="1">
                <a:ea typeface="+mn-lt"/>
                <a:cs typeface="+mn-lt"/>
              </a:rPr>
              <a:t>state</a:t>
            </a:r>
            <a:r>
              <a:rPr lang="tr-TR">
                <a:ea typeface="+mn-lt"/>
                <a:cs typeface="+mn-lt"/>
              </a:rPr>
              <a:t> </a:t>
            </a:r>
            <a:r>
              <a:rPr lang="tr-TR" err="1">
                <a:ea typeface="+mn-lt"/>
                <a:cs typeface="+mn-lt"/>
              </a:rPr>
              <a:t>for</a:t>
            </a:r>
            <a:r>
              <a:rPr lang="tr-TR">
                <a:ea typeface="+mn-lt"/>
                <a:cs typeface="+mn-lt"/>
              </a:rPr>
              <a:t> </a:t>
            </a:r>
            <a:r>
              <a:rPr lang="tr-TR" err="1">
                <a:ea typeface="+mn-lt"/>
                <a:cs typeface="+mn-lt"/>
              </a:rPr>
              <a:t>later</a:t>
            </a:r>
            <a:r>
              <a:rPr lang="tr-TR">
                <a:ea typeface="+mn-lt"/>
                <a:cs typeface="+mn-lt"/>
              </a:rPr>
              <a:t> </a:t>
            </a:r>
            <a:r>
              <a:rPr lang="tr-TR" err="1">
                <a:ea typeface="+mn-lt"/>
                <a:cs typeface="+mn-lt"/>
              </a:rPr>
              <a:t>retrieval</a:t>
            </a:r>
            <a:r>
              <a:rPr lang="tr-TR">
                <a:ea typeface="+mn-lt"/>
                <a:cs typeface="+mn-lt"/>
              </a:rPr>
              <a:t>. </a:t>
            </a:r>
            <a:r>
              <a:rPr lang="tr-TR" err="1">
                <a:ea typeface="+mn-lt"/>
                <a:cs typeface="+mn-lt"/>
              </a:rPr>
              <a:t>These</a:t>
            </a:r>
            <a:r>
              <a:rPr lang="tr-TR">
                <a:ea typeface="+mn-lt"/>
                <a:cs typeface="+mn-lt"/>
              </a:rPr>
              <a:t> </a:t>
            </a:r>
            <a:r>
              <a:rPr lang="tr-TR" err="1">
                <a:ea typeface="+mn-lt"/>
                <a:cs typeface="+mn-lt"/>
              </a:rPr>
              <a:t>states</a:t>
            </a:r>
            <a:r>
              <a:rPr lang="tr-TR">
                <a:ea typeface="+mn-lt"/>
                <a:cs typeface="+mn-lt"/>
              </a:rPr>
              <a:t> </a:t>
            </a:r>
            <a:r>
              <a:rPr lang="tr-TR" err="1">
                <a:ea typeface="+mn-lt"/>
                <a:cs typeface="+mn-lt"/>
              </a:rPr>
              <a:t>hold</a:t>
            </a:r>
            <a:r>
              <a:rPr lang="tr-TR">
                <a:ea typeface="+mn-lt"/>
                <a:cs typeface="+mn-lt"/>
              </a:rPr>
              <a:t> </a:t>
            </a:r>
            <a:r>
              <a:rPr lang="tr-TR" err="1">
                <a:ea typeface="+mn-lt"/>
                <a:cs typeface="+mn-lt"/>
              </a:rPr>
              <a:t>useful</a:t>
            </a:r>
            <a:r>
              <a:rPr lang="tr-TR">
                <a:ea typeface="+mn-lt"/>
                <a:cs typeface="+mn-lt"/>
              </a:rPr>
              <a:t> </a:t>
            </a:r>
            <a:r>
              <a:rPr lang="tr-TR" err="1">
                <a:ea typeface="+mn-lt"/>
                <a:cs typeface="+mn-lt"/>
              </a:rPr>
              <a:t>computational</a:t>
            </a:r>
            <a:r>
              <a:rPr lang="tr-TR">
                <a:ea typeface="+mn-lt"/>
                <a:cs typeface="+mn-lt"/>
              </a:rPr>
              <a:t> </a:t>
            </a:r>
            <a:r>
              <a:rPr lang="tr-TR" err="1">
                <a:ea typeface="+mn-lt"/>
                <a:cs typeface="+mn-lt"/>
              </a:rPr>
              <a:t>information</a:t>
            </a:r>
            <a:r>
              <a:rPr lang="tr-TR">
                <a:ea typeface="+mn-lt"/>
                <a:cs typeface="+mn-lt"/>
              </a:rPr>
              <a:t> </a:t>
            </a:r>
            <a:r>
              <a:rPr lang="tr-TR" err="1">
                <a:ea typeface="+mn-lt"/>
                <a:cs typeface="+mn-lt"/>
              </a:rPr>
              <a:t>known</a:t>
            </a:r>
            <a:r>
              <a:rPr lang="tr-TR">
                <a:ea typeface="+mn-lt"/>
                <a:cs typeface="+mn-lt"/>
              </a:rPr>
              <a:t> as </a:t>
            </a:r>
            <a:r>
              <a:rPr lang="tr-TR" err="1">
                <a:ea typeface="+mn-lt"/>
                <a:cs typeface="+mn-lt"/>
              </a:rPr>
              <a:t>qubits</a:t>
            </a:r>
            <a:r>
              <a:rPr lang="tr-TR">
                <a:ea typeface="+mn-lt"/>
                <a:cs typeface="+mn-lt"/>
              </a:rPr>
              <a:t>.</a:t>
            </a:r>
          </a:p>
          <a:p>
            <a:endParaRPr lang="tr-TR">
              <a:cs typeface="Calibri"/>
            </a:endParaRPr>
          </a:p>
        </p:txBody>
      </p:sp>
      <p:sp>
        <p:nvSpPr>
          <p:cNvPr id="4" name="Slayt Numarası Yer Tutucusu 3">
            <a:extLst>
              <a:ext uri="{FF2B5EF4-FFF2-40B4-BE49-F238E27FC236}">
                <a16:creationId xmlns:a16="http://schemas.microsoft.com/office/drawing/2014/main" id="{25AF4567-4039-3E3C-FF4F-6BBDEA1DE3CA}"/>
              </a:ext>
            </a:extLst>
          </p:cNvPr>
          <p:cNvSpPr>
            <a:spLocks noGrp="1"/>
          </p:cNvSpPr>
          <p:nvPr>
            <p:ph type="sldNum" sz="quarter" idx="12"/>
          </p:nvPr>
        </p:nvSpPr>
        <p:spPr/>
        <p:txBody>
          <a:bodyPr/>
          <a:lstStyle/>
          <a:p>
            <a:fld id="{48F63A3B-78C7-47BE-AE5E-E10140E04643}" type="slidenum">
              <a:rPr lang="en-US" dirty="0"/>
              <a:t>5</a:t>
            </a:fld>
            <a:endParaRPr lang="en-US"/>
          </a:p>
        </p:txBody>
      </p:sp>
      <p:pic>
        <p:nvPicPr>
          <p:cNvPr id="5" name="Resim 5">
            <a:extLst>
              <a:ext uri="{FF2B5EF4-FFF2-40B4-BE49-F238E27FC236}">
                <a16:creationId xmlns:a16="http://schemas.microsoft.com/office/drawing/2014/main" id="{C6332F89-7AD9-6FFA-6126-EC815D67328C}"/>
              </a:ext>
            </a:extLst>
          </p:cNvPr>
          <p:cNvPicPr>
            <a:picLocks noChangeAspect="1"/>
          </p:cNvPicPr>
          <p:nvPr/>
        </p:nvPicPr>
        <p:blipFill>
          <a:blip r:embed="rId2"/>
          <a:stretch>
            <a:fillRect/>
          </a:stretch>
        </p:blipFill>
        <p:spPr>
          <a:xfrm>
            <a:off x="3329797" y="3988671"/>
            <a:ext cx="4626633" cy="2187452"/>
          </a:xfrm>
          <a:prstGeom prst="rect">
            <a:avLst/>
          </a:prstGeom>
        </p:spPr>
      </p:pic>
    </p:spTree>
    <p:extLst>
      <p:ext uri="{BB962C8B-B14F-4D97-AF65-F5344CB8AC3E}">
        <p14:creationId xmlns:p14="http://schemas.microsoft.com/office/powerpoint/2010/main" val="2846013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EC7172-FE55-D91E-71A2-5663A6544096}"/>
              </a:ext>
            </a:extLst>
          </p:cNvPr>
          <p:cNvSpPr>
            <a:spLocks noGrp="1"/>
          </p:cNvSpPr>
          <p:nvPr>
            <p:ph type="title"/>
          </p:nvPr>
        </p:nvSpPr>
        <p:spPr>
          <a:xfrm>
            <a:off x="648929" y="629266"/>
            <a:ext cx="3667039" cy="1676603"/>
          </a:xfrm>
        </p:spPr>
        <p:txBody>
          <a:bodyPr>
            <a:normAutofit/>
          </a:bodyPr>
          <a:lstStyle/>
          <a:p>
            <a:r>
              <a:rPr lang="tr-TR" sz="3600">
                <a:solidFill>
                  <a:srgbClr val="FFC000"/>
                </a:solidFill>
              </a:rPr>
              <a:t>Architecture Of A Quantum </a:t>
            </a:r>
            <a:r>
              <a:rPr lang="tr-TR" sz="3600" err="1">
                <a:solidFill>
                  <a:srgbClr val="FFC000"/>
                </a:solidFill>
              </a:rPr>
              <a:t>Computer</a:t>
            </a:r>
            <a:endParaRPr lang="tr-TR" sz="3600" err="1">
              <a:solidFill>
                <a:srgbClr val="FFC000"/>
              </a:solidFill>
              <a:cs typeface="Calibri Light"/>
            </a:endParaRPr>
          </a:p>
        </p:txBody>
      </p:sp>
      <p:sp>
        <p:nvSpPr>
          <p:cNvPr id="9" name="Content Placeholder 8">
            <a:extLst>
              <a:ext uri="{FF2B5EF4-FFF2-40B4-BE49-F238E27FC236}">
                <a16:creationId xmlns:a16="http://schemas.microsoft.com/office/drawing/2014/main" id="{306536F6-CB7C-086A-069D-9E8137856677}"/>
              </a:ext>
            </a:extLst>
          </p:cNvPr>
          <p:cNvSpPr>
            <a:spLocks noGrp="1"/>
          </p:cNvSpPr>
          <p:nvPr>
            <p:ph idx="1"/>
          </p:nvPr>
        </p:nvSpPr>
        <p:spPr>
          <a:xfrm>
            <a:off x="648931" y="2438401"/>
            <a:ext cx="3667036" cy="3779520"/>
          </a:xfrm>
        </p:spPr>
        <p:txBody>
          <a:bodyPr vert="horz" lIns="91440" tIns="45720" rIns="91440" bIns="45720" rtlCol="0" anchor="t">
            <a:normAutofit/>
          </a:bodyPr>
          <a:lstStyle/>
          <a:p>
            <a:pPr marL="0" indent="0">
              <a:buNone/>
            </a:pPr>
            <a:r>
              <a:rPr lang="tr-TR" err="1"/>
              <a:t>The</a:t>
            </a:r>
            <a:r>
              <a:rPr lang="tr-TR"/>
              <a:t> </a:t>
            </a:r>
            <a:r>
              <a:rPr lang="tr-TR" err="1"/>
              <a:t>architecture</a:t>
            </a:r>
            <a:r>
              <a:rPr lang="tr-TR"/>
              <a:t> of Quantum </a:t>
            </a:r>
            <a:r>
              <a:rPr lang="tr-TR" err="1"/>
              <a:t>computer</a:t>
            </a:r>
            <a:r>
              <a:rPr lang="tr-TR"/>
              <a:t> has 5 </a:t>
            </a:r>
            <a:r>
              <a:rPr lang="tr-TR" err="1"/>
              <a:t>layers</a:t>
            </a:r>
            <a:r>
              <a:rPr lang="tr-TR"/>
              <a:t>. </a:t>
            </a:r>
            <a:r>
              <a:rPr lang="tr-TR" err="1"/>
              <a:t>To</a:t>
            </a:r>
            <a:r>
              <a:rPr lang="tr-TR"/>
              <a:t> </a:t>
            </a:r>
            <a:r>
              <a:rPr lang="tr-TR" err="1"/>
              <a:t>execute</a:t>
            </a:r>
            <a:r>
              <a:rPr lang="tr-TR"/>
              <a:t> an </a:t>
            </a:r>
            <a:r>
              <a:rPr lang="tr-TR" err="1"/>
              <a:t>operation</a:t>
            </a:r>
            <a:r>
              <a:rPr lang="tr-TR"/>
              <a:t>, a </a:t>
            </a:r>
            <a:r>
              <a:rPr lang="tr-TR" err="1"/>
              <a:t>layer</a:t>
            </a:r>
            <a:r>
              <a:rPr lang="tr-TR"/>
              <a:t> </a:t>
            </a:r>
            <a:r>
              <a:rPr lang="tr-TR" err="1"/>
              <a:t>must</a:t>
            </a:r>
            <a:r>
              <a:rPr lang="tr-TR"/>
              <a:t> </a:t>
            </a:r>
            <a:r>
              <a:rPr lang="tr-TR" err="1"/>
              <a:t>get</a:t>
            </a:r>
            <a:r>
              <a:rPr lang="tr-TR"/>
              <a:t> </a:t>
            </a:r>
            <a:r>
              <a:rPr lang="tr-TR" err="1"/>
              <a:t>the</a:t>
            </a:r>
            <a:r>
              <a:rPr lang="tr-TR"/>
              <a:t> </a:t>
            </a:r>
            <a:r>
              <a:rPr lang="tr-TR" err="1"/>
              <a:t>command</a:t>
            </a:r>
            <a:r>
              <a:rPr lang="tr-TR"/>
              <a:t> </a:t>
            </a:r>
            <a:r>
              <a:rPr lang="tr-TR" err="1"/>
              <a:t>or</a:t>
            </a:r>
            <a:r>
              <a:rPr lang="tr-TR"/>
              <a:t> </a:t>
            </a:r>
            <a:r>
              <a:rPr lang="tr-TR" err="1"/>
              <a:t>instructions</a:t>
            </a:r>
            <a:r>
              <a:rPr lang="tr-TR"/>
              <a:t> </a:t>
            </a:r>
            <a:r>
              <a:rPr lang="tr-TR" err="1"/>
              <a:t>from</a:t>
            </a:r>
            <a:r>
              <a:rPr lang="tr-TR"/>
              <a:t> </a:t>
            </a:r>
            <a:r>
              <a:rPr lang="tr-TR" err="1"/>
              <a:t>the</a:t>
            </a:r>
            <a:r>
              <a:rPr lang="tr-TR"/>
              <a:t> </a:t>
            </a:r>
            <a:r>
              <a:rPr lang="tr-TR" err="1"/>
              <a:t>layer</a:t>
            </a:r>
            <a:r>
              <a:rPr lang="tr-TR"/>
              <a:t> </a:t>
            </a:r>
            <a:r>
              <a:rPr lang="tr-TR" err="1"/>
              <a:t>below</a:t>
            </a:r>
            <a:r>
              <a:rPr lang="tr-TR"/>
              <a:t> </a:t>
            </a:r>
            <a:r>
              <a:rPr lang="tr-TR" err="1"/>
              <a:t>and</a:t>
            </a:r>
            <a:r>
              <a:rPr lang="tr-TR"/>
              <a:t> </a:t>
            </a:r>
            <a:r>
              <a:rPr lang="tr-TR" err="1"/>
              <a:t>process</a:t>
            </a:r>
            <a:r>
              <a:rPr lang="tr-TR"/>
              <a:t> it </a:t>
            </a:r>
            <a:r>
              <a:rPr lang="tr-TR" err="1"/>
              <a:t>accordingly</a:t>
            </a:r>
            <a:r>
              <a:rPr lang="tr-TR"/>
              <a:t>.</a:t>
            </a:r>
            <a:endParaRPr lang="en-US"/>
          </a:p>
        </p:txBody>
      </p:sp>
      <p:sp>
        <p:nvSpPr>
          <p:cNvPr id="17" name="Rectangle 16">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2"/>
            <a:ext cx="7555992"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a:extLst>
              <a:ext uri="{FF2B5EF4-FFF2-40B4-BE49-F238E27FC236}">
                <a16:creationId xmlns:a16="http://schemas.microsoft.com/office/drawing/2014/main" id="{53599975-307D-D738-05BA-EC5234D4111B}"/>
              </a:ext>
            </a:extLst>
          </p:cNvPr>
          <p:cNvPicPr>
            <a:picLocks noChangeAspect="1"/>
          </p:cNvPicPr>
          <p:nvPr/>
        </p:nvPicPr>
        <p:blipFill rotWithShape="1">
          <a:blip r:embed="rId2">
            <a:extLst>
              <a:ext uri="{28A0092B-C50C-407E-A947-70E740481C1C}">
                <a14:useLocalDpi xmlns:a14="http://schemas.microsoft.com/office/drawing/2010/main" val="0"/>
              </a:ext>
            </a:extLst>
          </a:blip>
          <a:srcRect l="2552" r="7710" b="-2"/>
          <a:stretch/>
        </p:blipFill>
        <p:spPr>
          <a:xfrm>
            <a:off x="4635783" y="3058163"/>
            <a:ext cx="7251192" cy="3779518"/>
          </a:xfrm>
          <a:prstGeom prst="rect">
            <a:avLst/>
          </a:prstGeom>
          <a:effectLst/>
        </p:spPr>
      </p:pic>
      <p:pic>
        <p:nvPicPr>
          <p:cNvPr id="3" name="Resim 3">
            <a:extLst>
              <a:ext uri="{FF2B5EF4-FFF2-40B4-BE49-F238E27FC236}">
                <a16:creationId xmlns:a16="http://schemas.microsoft.com/office/drawing/2014/main" id="{513CF6F3-CCFD-B899-B884-2CA50E256CF7}"/>
              </a:ext>
            </a:extLst>
          </p:cNvPr>
          <p:cNvPicPr>
            <a:picLocks noChangeAspect="1"/>
          </p:cNvPicPr>
          <p:nvPr/>
        </p:nvPicPr>
        <p:blipFill>
          <a:blip r:embed="rId3"/>
          <a:stretch>
            <a:fillRect/>
          </a:stretch>
        </p:blipFill>
        <p:spPr>
          <a:xfrm>
            <a:off x="4762953" y="2955"/>
            <a:ext cx="7508239" cy="3056703"/>
          </a:xfrm>
          <a:prstGeom prst="rect">
            <a:avLst/>
          </a:prstGeom>
        </p:spPr>
      </p:pic>
    </p:spTree>
    <p:extLst>
      <p:ext uri="{BB962C8B-B14F-4D97-AF65-F5344CB8AC3E}">
        <p14:creationId xmlns:p14="http://schemas.microsoft.com/office/powerpoint/2010/main" val="384328403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4318B8-8CDF-F989-D1D3-FB571C188CBB}"/>
              </a:ext>
            </a:extLst>
          </p:cNvPr>
          <p:cNvSpPr>
            <a:spLocks noGrp="1"/>
          </p:cNvSpPr>
          <p:nvPr>
            <p:ph type="title"/>
          </p:nvPr>
        </p:nvSpPr>
        <p:spPr/>
        <p:txBody>
          <a:bodyPr/>
          <a:lstStyle/>
          <a:p>
            <a:r>
              <a:rPr lang="tr-TR" sz="5400" err="1">
                <a:solidFill>
                  <a:srgbClr val="FFC000"/>
                </a:solidFill>
              </a:rPr>
              <a:t>System</a:t>
            </a:r>
            <a:r>
              <a:rPr lang="tr-TR" sz="5400">
                <a:solidFill>
                  <a:srgbClr val="FFC000"/>
                </a:solidFill>
              </a:rPr>
              <a:t> Design </a:t>
            </a:r>
          </a:p>
        </p:txBody>
      </p:sp>
      <p:sp>
        <p:nvSpPr>
          <p:cNvPr id="3" name="İçerik Yer Tutucusu 2">
            <a:extLst>
              <a:ext uri="{FF2B5EF4-FFF2-40B4-BE49-F238E27FC236}">
                <a16:creationId xmlns:a16="http://schemas.microsoft.com/office/drawing/2014/main" id="{29138669-441F-FEF0-5E4A-B2B5A7C2D7B0}"/>
              </a:ext>
            </a:extLst>
          </p:cNvPr>
          <p:cNvSpPr>
            <a:spLocks noGrp="1"/>
          </p:cNvSpPr>
          <p:nvPr>
            <p:ph idx="1"/>
          </p:nvPr>
        </p:nvSpPr>
        <p:spPr/>
        <p:txBody>
          <a:bodyPr vert="horz" lIns="91440" tIns="45720" rIns="91440" bIns="45720" rtlCol="0" anchor="t">
            <a:normAutofit/>
          </a:bodyPr>
          <a:lstStyle/>
          <a:p>
            <a:pPr marL="285750" indent="-285750">
              <a:buFont typeface="Arial,Sans-Serif" panose="020B0604020202020204" pitchFamily="34" charset="0"/>
            </a:pPr>
            <a:r>
              <a:rPr lang="tr-TR">
                <a:ea typeface="+mn-lt"/>
                <a:cs typeface="+mn-lt"/>
              </a:rPr>
              <a:t>Raspberry Pi</a:t>
            </a:r>
          </a:p>
          <a:p>
            <a:pPr marL="285750" indent="-285750">
              <a:buFont typeface="Arial,Sans-Serif" panose="020B0604020202020204" pitchFamily="34" charset="0"/>
            </a:pPr>
            <a:r>
              <a:rPr lang="tr-TR" err="1">
                <a:ea typeface="+mn-lt"/>
                <a:cs typeface="+mn-lt"/>
              </a:rPr>
              <a:t>SenseHAT</a:t>
            </a:r>
            <a:r>
              <a:rPr lang="tr-TR">
                <a:ea typeface="+mn-lt"/>
                <a:cs typeface="+mn-lt"/>
              </a:rPr>
              <a:t> 8x8 </a:t>
            </a:r>
            <a:r>
              <a:rPr lang="tr-TR" err="1">
                <a:ea typeface="+mn-lt"/>
                <a:cs typeface="+mn-lt"/>
              </a:rPr>
              <a:t>pixel</a:t>
            </a:r>
            <a:r>
              <a:rPr lang="tr-TR">
                <a:ea typeface="+mn-lt"/>
                <a:cs typeface="+mn-lt"/>
              </a:rPr>
              <a:t> LED</a:t>
            </a:r>
            <a:endParaRPr lang="tr-TR"/>
          </a:p>
        </p:txBody>
      </p:sp>
      <p:sp>
        <p:nvSpPr>
          <p:cNvPr id="4" name="Slayt Numarası Yer Tutucusu 3">
            <a:extLst>
              <a:ext uri="{FF2B5EF4-FFF2-40B4-BE49-F238E27FC236}">
                <a16:creationId xmlns:a16="http://schemas.microsoft.com/office/drawing/2014/main" id="{FC3D9986-2DB6-2460-634D-C381B38B0F09}"/>
              </a:ext>
            </a:extLst>
          </p:cNvPr>
          <p:cNvSpPr>
            <a:spLocks noGrp="1"/>
          </p:cNvSpPr>
          <p:nvPr>
            <p:ph type="sldNum" sz="quarter" idx="12"/>
          </p:nvPr>
        </p:nvSpPr>
        <p:spPr/>
        <p:txBody>
          <a:bodyPr/>
          <a:lstStyle/>
          <a:p>
            <a:fld id="{48F63A3B-78C7-47BE-AE5E-E10140E04643}" type="slidenum">
              <a:rPr lang="en-US" dirty="0"/>
              <a:t>7</a:t>
            </a:fld>
            <a:endParaRPr lang="en-US"/>
          </a:p>
        </p:txBody>
      </p:sp>
      <p:pic>
        <p:nvPicPr>
          <p:cNvPr id="5" name="Resim 5">
            <a:extLst>
              <a:ext uri="{FF2B5EF4-FFF2-40B4-BE49-F238E27FC236}">
                <a16:creationId xmlns:a16="http://schemas.microsoft.com/office/drawing/2014/main" id="{0116611A-5C95-1F35-E804-6E95ACFF04CC}"/>
              </a:ext>
            </a:extLst>
          </p:cNvPr>
          <p:cNvPicPr>
            <a:picLocks noChangeAspect="1"/>
          </p:cNvPicPr>
          <p:nvPr/>
        </p:nvPicPr>
        <p:blipFill>
          <a:blip r:embed="rId2"/>
          <a:stretch>
            <a:fillRect/>
          </a:stretch>
        </p:blipFill>
        <p:spPr>
          <a:xfrm>
            <a:off x="5079809" y="1725384"/>
            <a:ext cx="6076950" cy="3401955"/>
          </a:xfrm>
          <a:prstGeom prst="rect">
            <a:avLst/>
          </a:prstGeom>
        </p:spPr>
      </p:pic>
    </p:spTree>
    <p:extLst>
      <p:ext uri="{BB962C8B-B14F-4D97-AF65-F5344CB8AC3E}">
        <p14:creationId xmlns:p14="http://schemas.microsoft.com/office/powerpoint/2010/main" val="1570729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64A945-18E0-3304-1FF2-0A024AE01F49}"/>
              </a:ext>
            </a:extLst>
          </p:cNvPr>
          <p:cNvSpPr>
            <a:spLocks noGrp="1"/>
          </p:cNvSpPr>
          <p:nvPr>
            <p:ph type="title"/>
          </p:nvPr>
        </p:nvSpPr>
        <p:spPr/>
        <p:txBody>
          <a:bodyPr/>
          <a:lstStyle/>
          <a:p>
            <a:r>
              <a:rPr lang="tr-TR" sz="5400" err="1">
                <a:solidFill>
                  <a:srgbClr val="FFC000"/>
                </a:solidFill>
              </a:rPr>
              <a:t>The</a:t>
            </a:r>
            <a:r>
              <a:rPr lang="tr-TR" sz="5400">
                <a:solidFill>
                  <a:srgbClr val="FFC000"/>
                </a:solidFill>
              </a:rPr>
              <a:t> </a:t>
            </a:r>
            <a:r>
              <a:rPr lang="tr-TR" sz="5400" err="1">
                <a:solidFill>
                  <a:srgbClr val="FFC000"/>
                </a:solidFill>
              </a:rPr>
              <a:t>Process</a:t>
            </a:r>
            <a:r>
              <a:rPr lang="tr-TR" sz="5400">
                <a:solidFill>
                  <a:srgbClr val="FFC000"/>
                </a:solidFill>
              </a:rPr>
              <a:t> of </a:t>
            </a:r>
            <a:r>
              <a:rPr lang="tr-TR" sz="5400" err="1">
                <a:solidFill>
                  <a:srgbClr val="FFC000"/>
                </a:solidFill>
              </a:rPr>
              <a:t>System</a:t>
            </a:r>
            <a:r>
              <a:rPr lang="tr-TR" sz="5400">
                <a:solidFill>
                  <a:srgbClr val="FFC000"/>
                </a:solidFill>
              </a:rPr>
              <a:t> </a:t>
            </a:r>
          </a:p>
        </p:txBody>
      </p:sp>
      <p:sp>
        <p:nvSpPr>
          <p:cNvPr id="3" name="İçerik Yer Tutucusu 2">
            <a:extLst>
              <a:ext uri="{FF2B5EF4-FFF2-40B4-BE49-F238E27FC236}">
                <a16:creationId xmlns:a16="http://schemas.microsoft.com/office/drawing/2014/main" id="{C88A49A5-42CC-D446-6B23-4E2CC78A0343}"/>
              </a:ext>
            </a:extLst>
          </p:cNvPr>
          <p:cNvSpPr>
            <a:spLocks noGrp="1"/>
          </p:cNvSpPr>
          <p:nvPr>
            <p:ph idx="1"/>
          </p:nvPr>
        </p:nvSpPr>
        <p:spPr>
          <a:xfrm>
            <a:off x="5267325" y="1939925"/>
            <a:ext cx="10515600" cy="4351338"/>
          </a:xfrm>
        </p:spPr>
        <p:txBody>
          <a:bodyPr vert="horz" lIns="91440" tIns="45720" rIns="91440" bIns="45720" rtlCol="0" anchor="t">
            <a:normAutofit/>
          </a:bodyPr>
          <a:lstStyle/>
          <a:p>
            <a:pPr marL="285750" indent="-285750"/>
            <a:r>
              <a:rPr lang="tr-TR" err="1">
                <a:ea typeface="+mn-lt"/>
                <a:cs typeface="+mn-lt"/>
              </a:rPr>
              <a:t>Flow</a:t>
            </a:r>
            <a:r>
              <a:rPr lang="tr-TR">
                <a:ea typeface="+mn-lt"/>
                <a:cs typeface="+mn-lt"/>
              </a:rPr>
              <a:t> Chart of </a:t>
            </a:r>
            <a:r>
              <a:rPr lang="tr-TR" err="1">
                <a:ea typeface="+mn-lt"/>
                <a:cs typeface="+mn-lt"/>
              </a:rPr>
              <a:t>The</a:t>
            </a:r>
            <a:r>
              <a:rPr lang="tr-TR">
                <a:ea typeface="+mn-lt"/>
                <a:cs typeface="+mn-lt"/>
              </a:rPr>
              <a:t> </a:t>
            </a:r>
            <a:r>
              <a:rPr lang="tr-TR" err="1">
                <a:ea typeface="+mn-lt"/>
                <a:cs typeface="+mn-lt"/>
              </a:rPr>
              <a:t>System</a:t>
            </a:r>
            <a:r>
              <a:rPr lang="tr-TR">
                <a:ea typeface="+mn-lt"/>
                <a:cs typeface="+mn-lt"/>
              </a:rPr>
              <a:t>.</a:t>
            </a:r>
          </a:p>
          <a:p>
            <a:pPr marL="342900" indent="-342900">
              <a:buAutoNum type="arabicPeriod"/>
            </a:pPr>
            <a:r>
              <a:rPr lang="tr-TR" err="1">
                <a:ea typeface="+mn-lt"/>
                <a:cs typeface="+mn-lt"/>
              </a:rPr>
              <a:t>Turn</a:t>
            </a:r>
            <a:r>
              <a:rPr lang="tr-TR">
                <a:ea typeface="+mn-lt"/>
                <a:cs typeface="+mn-lt"/>
              </a:rPr>
              <a:t> on </a:t>
            </a:r>
            <a:r>
              <a:rPr lang="tr-TR" err="1">
                <a:ea typeface="+mn-lt"/>
                <a:cs typeface="+mn-lt"/>
              </a:rPr>
              <a:t>device</a:t>
            </a:r>
            <a:endParaRPr lang="tr-TR">
              <a:ea typeface="+mn-lt"/>
              <a:cs typeface="+mn-lt"/>
            </a:endParaRPr>
          </a:p>
          <a:p>
            <a:pPr marL="342900" indent="-342900">
              <a:buAutoNum type="arabicPeriod"/>
            </a:pPr>
            <a:r>
              <a:rPr lang="tr-TR" err="1">
                <a:ea typeface="+mn-lt"/>
                <a:cs typeface="+mn-lt"/>
              </a:rPr>
              <a:t>Check</a:t>
            </a:r>
            <a:r>
              <a:rPr lang="tr-TR">
                <a:ea typeface="+mn-lt"/>
                <a:cs typeface="+mn-lt"/>
              </a:rPr>
              <a:t> is </a:t>
            </a:r>
            <a:r>
              <a:rPr lang="tr-TR" err="1">
                <a:ea typeface="+mn-lt"/>
                <a:cs typeface="+mn-lt"/>
              </a:rPr>
              <a:t>device</a:t>
            </a:r>
            <a:r>
              <a:rPr lang="tr-TR">
                <a:ea typeface="+mn-lt"/>
                <a:cs typeface="+mn-lt"/>
              </a:rPr>
              <a:t> </a:t>
            </a:r>
            <a:r>
              <a:rPr lang="tr-TR" err="1">
                <a:ea typeface="+mn-lt"/>
                <a:cs typeface="+mn-lt"/>
              </a:rPr>
              <a:t>ready</a:t>
            </a:r>
            <a:endParaRPr lang="tr-TR">
              <a:ea typeface="+mn-lt"/>
              <a:cs typeface="+mn-lt"/>
            </a:endParaRPr>
          </a:p>
          <a:p>
            <a:pPr marL="342900" indent="-342900">
              <a:buAutoNum type="arabicPeriod"/>
            </a:pPr>
            <a:r>
              <a:rPr lang="tr-TR">
                <a:ea typeface="+mn-lt"/>
                <a:cs typeface="+mn-lt"/>
              </a:rPr>
              <a:t>Run </a:t>
            </a:r>
            <a:r>
              <a:rPr lang="tr-TR" err="1">
                <a:ea typeface="+mn-lt"/>
                <a:cs typeface="+mn-lt"/>
              </a:rPr>
              <a:t>Qiskit</a:t>
            </a:r>
            <a:r>
              <a:rPr lang="tr-TR">
                <a:ea typeface="+mn-lt"/>
                <a:cs typeface="+mn-lt"/>
              </a:rPr>
              <a:t> program</a:t>
            </a:r>
          </a:p>
          <a:p>
            <a:pPr marL="342900" indent="-342900">
              <a:buAutoNum type="arabicPeriod"/>
            </a:pPr>
            <a:r>
              <a:rPr lang="tr-TR" err="1">
                <a:ea typeface="+mn-lt"/>
                <a:cs typeface="+mn-lt"/>
              </a:rPr>
              <a:t>Display</a:t>
            </a:r>
            <a:r>
              <a:rPr lang="tr-TR">
                <a:ea typeface="+mn-lt"/>
                <a:cs typeface="+mn-lt"/>
              </a:rPr>
              <a:t> </a:t>
            </a:r>
            <a:r>
              <a:rPr lang="tr-TR" err="1">
                <a:ea typeface="+mn-lt"/>
                <a:cs typeface="+mn-lt"/>
              </a:rPr>
              <a:t>results</a:t>
            </a:r>
            <a:endParaRPr lang="tr-TR">
              <a:ea typeface="+mn-lt"/>
              <a:cs typeface="+mn-lt"/>
            </a:endParaRPr>
          </a:p>
          <a:p>
            <a:pPr marL="342900" indent="-342900">
              <a:buAutoNum type="arabicPeriod"/>
            </a:pPr>
            <a:r>
              <a:rPr lang="tr-TR">
                <a:ea typeface="+mn-lt"/>
                <a:cs typeface="+mn-lt"/>
              </a:rPr>
              <a:t>Close </a:t>
            </a:r>
            <a:r>
              <a:rPr lang="tr-TR" err="1">
                <a:ea typeface="+mn-lt"/>
                <a:cs typeface="+mn-lt"/>
              </a:rPr>
              <a:t>or</a:t>
            </a:r>
            <a:r>
              <a:rPr lang="tr-TR">
                <a:ea typeface="+mn-lt"/>
                <a:cs typeface="+mn-lt"/>
              </a:rPr>
              <a:t> </a:t>
            </a:r>
            <a:r>
              <a:rPr lang="tr-TR" err="1">
                <a:ea typeface="+mn-lt"/>
                <a:cs typeface="+mn-lt"/>
              </a:rPr>
              <a:t>rerun</a:t>
            </a:r>
            <a:r>
              <a:rPr lang="tr-TR">
                <a:ea typeface="+mn-lt"/>
                <a:cs typeface="+mn-lt"/>
              </a:rPr>
              <a:t> </a:t>
            </a:r>
            <a:r>
              <a:rPr lang="tr-TR" err="1">
                <a:ea typeface="+mn-lt"/>
                <a:cs typeface="+mn-lt"/>
              </a:rPr>
              <a:t>the</a:t>
            </a:r>
            <a:r>
              <a:rPr lang="tr-TR">
                <a:ea typeface="+mn-lt"/>
                <a:cs typeface="+mn-lt"/>
              </a:rPr>
              <a:t> program</a:t>
            </a:r>
            <a:endParaRPr lang="tr-TR"/>
          </a:p>
        </p:txBody>
      </p:sp>
      <p:sp>
        <p:nvSpPr>
          <p:cNvPr id="4" name="Slayt Numarası Yer Tutucusu 3">
            <a:extLst>
              <a:ext uri="{FF2B5EF4-FFF2-40B4-BE49-F238E27FC236}">
                <a16:creationId xmlns:a16="http://schemas.microsoft.com/office/drawing/2014/main" id="{1FF4842C-2EF1-DDAD-DADA-D099F25491C7}"/>
              </a:ext>
            </a:extLst>
          </p:cNvPr>
          <p:cNvSpPr>
            <a:spLocks noGrp="1"/>
          </p:cNvSpPr>
          <p:nvPr>
            <p:ph type="sldNum" sz="quarter" idx="12"/>
          </p:nvPr>
        </p:nvSpPr>
        <p:spPr/>
        <p:txBody>
          <a:bodyPr/>
          <a:lstStyle/>
          <a:p>
            <a:fld id="{48F63A3B-78C7-47BE-AE5E-E10140E04643}" type="slidenum">
              <a:rPr lang="en-US" dirty="0"/>
              <a:t>8</a:t>
            </a:fld>
            <a:endParaRPr lang="en-US"/>
          </a:p>
        </p:txBody>
      </p:sp>
      <p:pic>
        <p:nvPicPr>
          <p:cNvPr id="5" name="Resim 5">
            <a:extLst>
              <a:ext uri="{FF2B5EF4-FFF2-40B4-BE49-F238E27FC236}">
                <a16:creationId xmlns:a16="http://schemas.microsoft.com/office/drawing/2014/main" id="{68766847-E045-03D3-1554-B2AB286E7629}"/>
              </a:ext>
            </a:extLst>
          </p:cNvPr>
          <p:cNvPicPr>
            <a:picLocks noChangeAspect="1"/>
          </p:cNvPicPr>
          <p:nvPr/>
        </p:nvPicPr>
        <p:blipFill>
          <a:blip r:embed="rId2"/>
          <a:stretch>
            <a:fillRect/>
          </a:stretch>
        </p:blipFill>
        <p:spPr>
          <a:xfrm>
            <a:off x="914400" y="2135836"/>
            <a:ext cx="4086225" cy="2576803"/>
          </a:xfrm>
          <a:prstGeom prst="rect">
            <a:avLst/>
          </a:prstGeom>
        </p:spPr>
      </p:pic>
    </p:spTree>
    <p:extLst>
      <p:ext uri="{BB962C8B-B14F-4D97-AF65-F5344CB8AC3E}">
        <p14:creationId xmlns:p14="http://schemas.microsoft.com/office/powerpoint/2010/main" val="1354624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C71F90-3D30-F152-9B39-33D2EF31EB1C}"/>
              </a:ext>
            </a:extLst>
          </p:cNvPr>
          <p:cNvSpPr>
            <a:spLocks noGrp="1"/>
          </p:cNvSpPr>
          <p:nvPr>
            <p:ph type="title"/>
          </p:nvPr>
        </p:nvSpPr>
        <p:spPr/>
        <p:txBody>
          <a:bodyPr>
            <a:normAutofit/>
          </a:bodyPr>
          <a:lstStyle/>
          <a:p>
            <a:r>
              <a:rPr lang="tr-TR" sz="5400">
                <a:solidFill>
                  <a:srgbClr val="FFC000"/>
                </a:solidFill>
              </a:rPr>
              <a:t>Device Setup</a:t>
            </a:r>
          </a:p>
        </p:txBody>
      </p:sp>
      <p:sp>
        <p:nvSpPr>
          <p:cNvPr id="3" name="İçerik Yer Tutucusu 2">
            <a:extLst>
              <a:ext uri="{FF2B5EF4-FFF2-40B4-BE49-F238E27FC236}">
                <a16:creationId xmlns:a16="http://schemas.microsoft.com/office/drawing/2014/main" id="{06DFA4B0-5D26-D93B-DFFE-17AB28EA220A}"/>
              </a:ext>
            </a:extLst>
          </p:cNvPr>
          <p:cNvSpPr>
            <a:spLocks noGrp="1"/>
          </p:cNvSpPr>
          <p:nvPr>
            <p:ph idx="1"/>
          </p:nvPr>
        </p:nvSpPr>
        <p:spPr/>
        <p:txBody>
          <a:bodyPr vert="horz" lIns="91440" tIns="45720" rIns="91440" bIns="45720" rtlCol="0" anchor="t">
            <a:normAutofit/>
          </a:bodyPr>
          <a:lstStyle/>
          <a:p>
            <a:pPr marL="285750" indent="-285750">
              <a:lnSpc>
                <a:spcPct val="100000"/>
              </a:lnSpc>
              <a:spcBef>
                <a:spcPts val="0"/>
              </a:spcBef>
              <a:buFont typeface="Arial,Sans-Serif" panose="020B0604020202020204" pitchFamily="34" charset="0"/>
            </a:pPr>
            <a:r>
              <a:rPr lang="tr-TR">
                <a:ea typeface="+mn-lt"/>
                <a:cs typeface="+mn-lt"/>
              </a:rPr>
              <a:t>Raspberry Pi </a:t>
            </a:r>
            <a:r>
              <a:rPr lang="tr-TR" err="1">
                <a:ea typeface="+mn-lt"/>
                <a:cs typeface="+mn-lt"/>
              </a:rPr>
              <a:t>Imager</a:t>
            </a:r>
          </a:p>
          <a:p>
            <a:pPr marL="285750" indent="-285750">
              <a:lnSpc>
                <a:spcPct val="100000"/>
              </a:lnSpc>
              <a:spcBef>
                <a:spcPts val="0"/>
              </a:spcBef>
              <a:buFont typeface="Arial,Sans-Serif" panose="020B0604020202020204" pitchFamily="34" charset="0"/>
            </a:pPr>
            <a:r>
              <a:rPr lang="tr-TR">
                <a:ea typeface="+mn-lt"/>
                <a:cs typeface="+mn-lt"/>
              </a:rPr>
              <a:t>SSH </a:t>
            </a:r>
            <a:r>
              <a:rPr lang="tr-TR" err="1">
                <a:ea typeface="+mn-lt"/>
                <a:cs typeface="+mn-lt"/>
              </a:rPr>
              <a:t>configuration</a:t>
            </a:r>
            <a:endParaRPr lang="tr-TR">
              <a:ea typeface="+mn-lt"/>
              <a:cs typeface="+mn-lt"/>
            </a:endParaRPr>
          </a:p>
          <a:p>
            <a:pPr marL="285750" indent="-285750">
              <a:lnSpc>
                <a:spcPct val="100000"/>
              </a:lnSpc>
              <a:spcBef>
                <a:spcPts val="0"/>
              </a:spcBef>
              <a:buFont typeface="Arial,Sans-Serif" panose="020B0604020202020204" pitchFamily="34" charset="0"/>
            </a:pPr>
            <a:r>
              <a:rPr lang="tr-TR" err="1">
                <a:ea typeface="+mn-lt"/>
                <a:cs typeface="+mn-lt"/>
              </a:rPr>
              <a:t>Updating</a:t>
            </a:r>
            <a:r>
              <a:rPr lang="tr-TR">
                <a:ea typeface="+mn-lt"/>
                <a:cs typeface="+mn-lt"/>
              </a:rPr>
              <a:t> </a:t>
            </a:r>
            <a:r>
              <a:rPr lang="tr-TR" err="1">
                <a:ea typeface="+mn-lt"/>
                <a:cs typeface="+mn-lt"/>
              </a:rPr>
              <a:t>repository</a:t>
            </a:r>
            <a:r>
              <a:rPr lang="tr-TR">
                <a:ea typeface="+mn-lt"/>
                <a:cs typeface="+mn-lt"/>
              </a:rPr>
              <a:t> &amp; </a:t>
            </a:r>
            <a:r>
              <a:rPr lang="en-US">
                <a:ea typeface="+mn-lt"/>
                <a:cs typeface="+mn-lt"/>
              </a:rPr>
              <a:t> upgrading </a:t>
            </a:r>
            <a:r>
              <a:rPr lang="tr-TR" err="1">
                <a:ea typeface="+mn-lt"/>
                <a:cs typeface="+mn-lt"/>
              </a:rPr>
              <a:t>packages</a:t>
            </a:r>
          </a:p>
          <a:p>
            <a:pPr marL="285750" indent="-285750">
              <a:lnSpc>
                <a:spcPct val="100000"/>
              </a:lnSpc>
              <a:spcBef>
                <a:spcPts val="0"/>
              </a:spcBef>
              <a:buFont typeface="Arial,Sans-Serif" panose="020B0604020202020204" pitchFamily="34" charset="0"/>
            </a:pPr>
            <a:endParaRPr lang="tr-TR">
              <a:cs typeface="Calibri"/>
            </a:endParaRPr>
          </a:p>
          <a:p>
            <a:endParaRPr lang="tr-TR">
              <a:cs typeface="Calibri"/>
            </a:endParaRPr>
          </a:p>
        </p:txBody>
      </p:sp>
      <p:sp>
        <p:nvSpPr>
          <p:cNvPr id="4" name="Slayt Numarası Yer Tutucusu 3">
            <a:extLst>
              <a:ext uri="{FF2B5EF4-FFF2-40B4-BE49-F238E27FC236}">
                <a16:creationId xmlns:a16="http://schemas.microsoft.com/office/drawing/2014/main" id="{A55ABAB0-9521-4281-24A4-956485DF16F9}"/>
              </a:ext>
            </a:extLst>
          </p:cNvPr>
          <p:cNvSpPr>
            <a:spLocks noGrp="1"/>
          </p:cNvSpPr>
          <p:nvPr>
            <p:ph type="sldNum" sz="quarter" idx="12"/>
          </p:nvPr>
        </p:nvSpPr>
        <p:spPr/>
        <p:txBody>
          <a:bodyPr/>
          <a:lstStyle/>
          <a:p>
            <a:fld id="{48F63A3B-78C7-47BE-AE5E-E10140E04643}" type="slidenum">
              <a:rPr lang="en-US" dirty="0"/>
              <a:t>9</a:t>
            </a:fld>
            <a:endParaRPr lang="en-US"/>
          </a:p>
        </p:txBody>
      </p:sp>
      <p:pic>
        <p:nvPicPr>
          <p:cNvPr id="5" name="Resim 5">
            <a:extLst>
              <a:ext uri="{FF2B5EF4-FFF2-40B4-BE49-F238E27FC236}">
                <a16:creationId xmlns:a16="http://schemas.microsoft.com/office/drawing/2014/main" id="{76FF605C-CD52-C689-3BF8-726524AEF63B}"/>
              </a:ext>
            </a:extLst>
          </p:cNvPr>
          <p:cNvPicPr>
            <a:picLocks noChangeAspect="1"/>
          </p:cNvPicPr>
          <p:nvPr/>
        </p:nvPicPr>
        <p:blipFill>
          <a:blip r:embed="rId2"/>
          <a:stretch>
            <a:fillRect/>
          </a:stretch>
        </p:blipFill>
        <p:spPr>
          <a:xfrm>
            <a:off x="1119188" y="3481388"/>
            <a:ext cx="1362075" cy="523875"/>
          </a:xfrm>
          <a:prstGeom prst="rect">
            <a:avLst/>
          </a:prstGeom>
        </p:spPr>
      </p:pic>
      <p:pic>
        <p:nvPicPr>
          <p:cNvPr id="6" name="Resim 6" descr="metin içeren bir resim&#10;&#10;Açıklama otomatik olarak oluşturuldu">
            <a:extLst>
              <a:ext uri="{FF2B5EF4-FFF2-40B4-BE49-F238E27FC236}">
                <a16:creationId xmlns:a16="http://schemas.microsoft.com/office/drawing/2014/main" id="{62519646-AC14-B0BC-011B-B20FF2EA64C5}"/>
              </a:ext>
            </a:extLst>
          </p:cNvPr>
          <p:cNvPicPr>
            <a:picLocks noChangeAspect="1"/>
          </p:cNvPicPr>
          <p:nvPr/>
        </p:nvPicPr>
        <p:blipFill>
          <a:blip r:embed="rId3"/>
          <a:stretch>
            <a:fillRect/>
          </a:stretch>
        </p:blipFill>
        <p:spPr>
          <a:xfrm>
            <a:off x="1123950" y="4222837"/>
            <a:ext cx="2743200" cy="469726"/>
          </a:xfrm>
          <a:prstGeom prst="rect">
            <a:avLst/>
          </a:prstGeom>
        </p:spPr>
      </p:pic>
      <p:pic>
        <p:nvPicPr>
          <p:cNvPr id="7" name="Resim 7" descr="metin içeren bir resim&#10;&#10;Açıklama otomatik olarak oluşturuldu">
            <a:extLst>
              <a:ext uri="{FF2B5EF4-FFF2-40B4-BE49-F238E27FC236}">
                <a16:creationId xmlns:a16="http://schemas.microsoft.com/office/drawing/2014/main" id="{F9B55CA0-71F8-AA52-00DA-18906344859B}"/>
              </a:ext>
            </a:extLst>
          </p:cNvPr>
          <p:cNvPicPr>
            <a:picLocks noChangeAspect="1"/>
          </p:cNvPicPr>
          <p:nvPr/>
        </p:nvPicPr>
        <p:blipFill>
          <a:blip r:embed="rId4"/>
          <a:stretch>
            <a:fillRect/>
          </a:stretch>
        </p:blipFill>
        <p:spPr>
          <a:xfrm>
            <a:off x="1119188" y="4943475"/>
            <a:ext cx="2657475" cy="476250"/>
          </a:xfrm>
          <a:prstGeom prst="rect">
            <a:avLst/>
          </a:prstGeom>
        </p:spPr>
      </p:pic>
      <p:pic>
        <p:nvPicPr>
          <p:cNvPr id="8" name="Resim 8">
            <a:extLst>
              <a:ext uri="{FF2B5EF4-FFF2-40B4-BE49-F238E27FC236}">
                <a16:creationId xmlns:a16="http://schemas.microsoft.com/office/drawing/2014/main" id="{0D5403B7-64D6-C95D-2DD3-6E17060E602C}"/>
              </a:ext>
            </a:extLst>
          </p:cNvPr>
          <p:cNvPicPr>
            <a:picLocks noChangeAspect="1"/>
          </p:cNvPicPr>
          <p:nvPr/>
        </p:nvPicPr>
        <p:blipFill>
          <a:blip r:embed="rId5"/>
          <a:stretch>
            <a:fillRect/>
          </a:stretch>
        </p:blipFill>
        <p:spPr>
          <a:xfrm>
            <a:off x="7934325" y="1695352"/>
            <a:ext cx="2743200" cy="1809946"/>
          </a:xfrm>
          <a:prstGeom prst="rect">
            <a:avLst/>
          </a:prstGeom>
        </p:spPr>
      </p:pic>
      <p:sp>
        <p:nvSpPr>
          <p:cNvPr id="9" name="Metin kutusu 1">
            <a:hlinkClick r:id="rId6"/>
            <a:extLst>
              <a:ext uri="{FF2B5EF4-FFF2-40B4-BE49-F238E27FC236}">
                <a16:creationId xmlns:a16="http://schemas.microsoft.com/office/drawing/2014/main" id="{3026BD20-94D4-F943-C348-A67643C77466}"/>
              </a:ext>
            </a:extLst>
          </p:cNvPr>
          <p:cNvSpPr txBox="1"/>
          <p:nvPr/>
        </p:nvSpPr>
        <p:spPr>
          <a:xfrm>
            <a:off x="8948876" y="3482878"/>
            <a:ext cx="1296140" cy="369332"/>
          </a:xfrm>
          <a:prstGeom prst="rect">
            <a:avLst/>
          </a:prstGeom>
          <a:noFill/>
        </p:spPr>
        <p:txBody>
          <a:bodyPr wrap="square"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u="sng">
                <a:solidFill>
                  <a:srgbClr val="0070C0"/>
                </a:solidFill>
              </a:rPr>
              <a:t>IMAGER</a:t>
            </a:r>
          </a:p>
        </p:txBody>
      </p:sp>
      <p:pic>
        <p:nvPicPr>
          <p:cNvPr id="10" name="Resim 10">
            <a:extLst>
              <a:ext uri="{FF2B5EF4-FFF2-40B4-BE49-F238E27FC236}">
                <a16:creationId xmlns:a16="http://schemas.microsoft.com/office/drawing/2014/main" id="{B3E2BB3D-4A1C-FD57-C912-D703D043D248}"/>
              </a:ext>
            </a:extLst>
          </p:cNvPr>
          <p:cNvPicPr>
            <a:picLocks noChangeAspect="1"/>
          </p:cNvPicPr>
          <p:nvPr/>
        </p:nvPicPr>
        <p:blipFill>
          <a:blip r:embed="rId7"/>
          <a:stretch>
            <a:fillRect/>
          </a:stretch>
        </p:blipFill>
        <p:spPr>
          <a:xfrm>
            <a:off x="6934200" y="3842635"/>
            <a:ext cx="3743325" cy="1915930"/>
          </a:xfrm>
          <a:prstGeom prst="rect">
            <a:avLst/>
          </a:prstGeom>
        </p:spPr>
      </p:pic>
      <p:sp>
        <p:nvSpPr>
          <p:cNvPr id="12" name="Metin kutusu 1">
            <a:hlinkClick r:id="rId8"/>
            <a:extLst>
              <a:ext uri="{FF2B5EF4-FFF2-40B4-BE49-F238E27FC236}">
                <a16:creationId xmlns:a16="http://schemas.microsoft.com/office/drawing/2014/main" id="{355297D8-2F15-89E2-FB3D-DF51A53D174C}"/>
              </a:ext>
            </a:extLst>
          </p:cNvPr>
          <p:cNvSpPr txBox="1"/>
          <p:nvPr/>
        </p:nvSpPr>
        <p:spPr>
          <a:xfrm>
            <a:off x="8215760" y="5690593"/>
            <a:ext cx="1552852" cy="369332"/>
          </a:xfrm>
          <a:prstGeom prst="rect">
            <a:avLst/>
          </a:prstGeom>
          <a:noFill/>
        </p:spPr>
        <p:txBody>
          <a:bodyPr wrap="square"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u="sng">
                <a:solidFill>
                  <a:srgbClr val="0070C0"/>
                </a:solidFill>
              </a:rPr>
              <a:t>Raspberry</a:t>
            </a:r>
            <a:r>
              <a:rPr lang="en-US">
                <a:solidFill>
                  <a:srgbClr val="0070C0"/>
                </a:solidFill>
              </a:rPr>
              <a:t> Pi 4</a:t>
            </a:r>
          </a:p>
        </p:txBody>
      </p:sp>
    </p:spTree>
    <p:extLst>
      <p:ext uri="{BB962C8B-B14F-4D97-AF65-F5344CB8AC3E}">
        <p14:creationId xmlns:p14="http://schemas.microsoft.com/office/powerpoint/2010/main" val="321425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2665A7-CB40-2902-A78F-2B7524D821F5}"/>
              </a:ext>
            </a:extLst>
          </p:cNvPr>
          <p:cNvSpPr>
            <a:spLocks noGrp="1"/>
          </p:cNvSpPr>
          <p:nvPr>
            <p:ph type="title"/>
          </p:nvPr>
        </p:nvSpPr>
        <p:spPr/>
        <p:txBody>
          <a:bodyPr/>
          <a:lstStyle/>
          <a:p>
            <a:r>
              <a:rPr lang="tr-TR" sz="5400">
                <a:solidFill>
                  <a:srgbClr val="FFC000"/>
                </a:solidFill>
              </a:rPr>
              <a:t>Device Setup</a:t>
            </a:r>
          </a:p>
        </p:txBody>
      </p:sp>
      <p:sp>
        <p:nvSpPr>
          <p:cNvPr id="3" name="İçerik Yer Tutucusu 2">
            <a:extLst>
              <a:ext uri="{FF2B5EF4-FFF2-40B4-BE49-F238E27FC236}">
                <a16:creationId xmlns:a16="http://schemas.microsoft.com/office/drawing/2014/main" id="{92A16B68-EAD1-B913-E49D-F524679D7B23}"/>
              </a:ext>
            </a:extLst>
          </p:cNvPr>
          <p:cNvSpPr>
            <a:spLocks noGrp="1"/>
          </p:cNvSpPr>
          <p:nvPr>
            <p:ph idx="1"/>
          </p:nvPr>
        </p:nvSpPr>
        <p:spPr/>
        <p:txBody>
          <a:bodyPr vert="horz" lIns="91440" tIns="45720" rIns="91440" bIns="45720" rtlCol="0" anchor="t">
            <a:normAutofit/>
          </a:bodyPr>
          <a:lstStyle/>
          <a:p>
            <a:r>
              <a:rPr lang="tr-TR" err="1">
                <a:solidFill>
                  <a:srgbClr val="FFFFFF"/>
                </a:solidFill>
                <a:latin typeface="Calibri"/>
              </a:rPr>
              <a:t>Installing</a:t>
            </a:r>
            <a:r>
              <a:rPr lang="tr-TR">
                <a:solidFill>
                  <a:srgbClr val="FFFFFF"/>
                </a:solidFill>
                <a:latin typeface="Calibri"/>
              </a:rPr>
              <a:t> </a:t>
            </a:r>
            <a:r>
              <a:rPr lang="tr-TR" err="1">
                <a:solidFill>
                  <a:srgbClr val="FFFFFF"/>
                </a:solidFill>
                <a:latin typeface="Calibri"/>
              </a:rPr>
              <a:t>Qiskit</a:t>
            </a:r>
            <a:r>
              <a:rPr lang="tr-TR">
                <a:solidFill>
                  <a:srgbClr val="FFFFFF"/>
                </a:solidFill>
                <a:latin typeface="Calibri"/>
              </a:rPr>
              <a:t> </a:t>
            </a:r>
            <a:r>
              <a:rPr lang="tr-TR" err="1">
                <a:solidFill>
                  <a:srgbClr val="FFFFFF"/>
                </a:solidFill>
                <a:latin typeface="Calibri"/>
              </a:rPr>
              <a:t>and</a:t>
            </a:r>
            <a:r>
              <a:rPr lang="tr-TR">
                <a:solidFill>
                  <a:srgbClr val="FFFFFF"/>
                </a:solidFill>
                <a:latin typeface="Calibri"/>
              </a:rPr>
              <a:t> </a:t>
            </a:r>
            <a:r>
              <a:rPr lang="tr-TR" err="1">
                <a:solidFill>
                  <a:srgbClr val="FFFFFF"/>
                </a:solidFill>
                <a:latin typeface="Calibri"/>
              </a:rPr>
              <a:t>jupyter</a:t>
            </a:r>
            <a:r>
              <a:rPr lang="tr-TR">
                <a:solidFill>
                  <a:srgbClr val="FFFFFF"/>
                </a:solidFill>
                <a:latin typeface="Calibri"/>
              </a:rPr>
              <a:t>-notebook</a:t>
            </a:r>
          </a:p>
          <a:p>
            <a:endParaRPr lang="tr-TR">
              <a:cs typeface="Calibri"/>
            </a:endParaRPr>
          </a:p>
          <a:p>
            <a:endParaRPr lang="tr-TR">
              <a:cs typeface="Calibri"/>
            </a:endParaRPr>
          </a:p>
          <a:p>
            <a:r>
              <a:rPr lang="tr-TR">
                <a:ea typeface="+mn-lt"/>
                <a:cs typeface="+mn-lt"/>
              </a:rPr>
              <a:t>Connection </a:t>
            </a:r>
            <a:r>
              <a:rPr lang="tr-TR" err="1">
                <a:ea typeface="+mn-lt"/>
                <a:cs typeface="+mn-lt"/>
              </a:rPr>
              <a:t>to</a:t>
            </a:r>
            <a:r>
              <a:rPr lang="tr-TR">
                <a:ea typeface="+mn-lt"/>
                <a:cs typeface="+mn-lt"/>
              </a:rPr>
              <a:t> </a:t>
            </a:r>
            <a:r>
              <a:rPr lang="tr-TR" err="1">
                <a:ea typeface="+mn-lt"/>
                <a:cs typeface="+mn-lt"/>
              </a:rPr>
              <a:t>jupyter</a:t>
            </a:r>
            <a:r>
              <a:rPr lang="tr-TR">
                <a:ea typeface="+mn-lt"/>
                <a:cs typeface="+mn-lt"/>
              </a:rPr>
              <a:t> notebook.</a:t>
            </a:r>
          </a:p>
        </p:txBody>
      </p:sp>
      <p:sp>
        <p:nvSpPr>
          <p:cNvPr id="4" name="Slayt Numarası Yer Tutucusu 3">
            <a:extLst>
              <a:ext uri="{FF2B5EF4-FFF2-40B4-BE49-F238E27FC236}">
                <a16:creationId xmlns:a16="http://schemas.microsoft.com/office/drawing/2014/main" id="{2E6E6318-7F62-B2B1-541F-4E2106E3A4CB}"/>
              </a:ext>
            </a:extLst>
          </p:cNvPr>
          <p:cNvSpPr>
            <a:spLocks noGrp="1"/>
          </p:cNvSpPr>
          <p:nvPr>
            <p:ph type="sldNum" sz="quarter" idx="12"/>
          </p:nvPr>
        </p:nvSpPr>
        <p:spPr/>
        <p:txBody>
          <a:bodyPr/>
          <a:lstStyle/>
          <a:p>
            <a:fld id="{48F63A3B-78C7-47BE-AE5E-E10140E04643}" type="slidenum">
              <a:rPr lang="en-US" dirty="0"/>
              <a:t>10</a:t>
            </a:fld>
            <a:endParaRPr lang="en-US"/>
          </a:p>
        </p:txBody>
      </p:sp>
      <p:pic>
        <p:nvPicPr>
          <p:cNvPr id="7" name="Resim 7">
            <a:extLst>
              <a:ext uri="{FF2B5EF4-FFF2-40B4-BE49-F238E27FC236}">
                <a16:creationId xmlns:a16="http://schemas.microsoft.com/office/drawing/2014/main" id="{D4D561BA-773E-5F4C-4DD2-D5FB7B21EAD6}"/>
              </a:ext>
            </a:extLst>
          </p:cNvPr>
          <p:cNvPicPr>
            <a:picLocks noChangeAspect="1"/>
          </p:cNvPicPr>
          <p:nvPr/>
        </p:nvPicPr>
        <p:blipFill>
          <a:blip r:embed="rId2"/>
          <a:stretch>
            <a:fillRect/>
          </a:stretch>
        </p:blipFill>
        <p:spPr>
          <a:xfrm>
            <a:off x="6915150" y="2571750"/>
            <a:ext cx="2095500" cy="400050"/>
          </a:xfrm>
          <a:prstGeom prst="rect">
            <a:avLst/>
          </a:prstGeom>
        </p:spPr>
      </p:pic>
      <p:pic>
        <p:nvPicPr>
          <p:cNvPr id="8" name="Resim 8">
            <a:extLst>
              <a:ext uri="{FF2B5EF4-FFF2-40B4-BE49-F238E27FC236}">
                <a16:creationId xmlns:a16="http://schemas.microsoft.com/office/drawing/2014/main" id="{9093569C-777B-1074-E4A5-370432D4C1D7}"/>
              </a:ext>
            </a:extLst>
          </p:cNvPr>
          <p:cNvPicPr>
            <a:picLocks noChangeAspect="1"/>
          </p:cNvPicPr>
          <p:nvPr/>
        </p:nvPicPr>
        <p:blipFill>
          <a:blip r:embed="rId3"/>
          <a:stretch>
            <a:fillRect/>
          </a:stretch>
        </p:blipFill>
        <p:spPr>
          <a:xfrm>
            <a:off x="2667000" y="2571750"/>
            <a:ext cx="2038350" cy="457200"/>
          </a:xfrm>
          <a:prstGeom prst="rect">
            <a:avLst/>
          </a:prstGeom>
        </p:spPr>
      </p:pic>
      <p:pic>
        <p:nvPicPr>
          <p:cNvPr id="9" name="Resim 9" descr="metin içeren bir resim&#10;&#10;Açıklama otomatik olarak oluşturuldu">
            <a:extLst>
              <a:ext uri="{FF2B5EF4-FFF2-40B4-BE49-F238E27FC236}">
                <a16:creationId xmlns:a16="http://schemas.microsoft.com/office/drawing/2014/main" id="{8EB785F0-328C-ADF0-4FD2-EDE602A8E54C}"/>
              </a:ext>
            </a:extLst>
          </p:cNvPr>
          <p:cNvPicPr>
            <a:picLocks noChangeAspect="1"/>
          </p:cNvPicPr>
          <p:nvPr/>
        </p:nvPicPr>
        <p:blipFill>
          <a:blip r:embed="rId4"/>
          <a:stretch>
            <a:fillRect/>
          </a:stretch>
        </p:blipFill>
        <p:spPr>
          <a:xfrm>
            <a:off x="3686175" y="3962400"/>
            <a:ext cx="4486275" cy="581025"/>
          </a:xfrm>
          <a:prstGeom prst="rect">
            <a:avLst/>
          </a:prstGeom>
        </p:spPr>
      </p:pic>
      <p:pic>
        <p:nvPicPr>
          <p:cNvPr id="10" name="Resim 10" descr="metin, küçük resim içeren bir resim&#10;&#10;Açıklama otomatik olarak oluşturuldu">
            <a:extLst>
              <a:ext uri="{FF2B5EF4-FFF2-40B4-BE49-F238E27FC236}">
                <a16:creationId xmlns:a16="http://schemas.microsoft.com/office/drawing/2014/main" id="{381FBD36-A7AF-BD86-940B-4147D32259BE}"/>
              </a:ext>
            </a:extLst>
          </p:cNvPr>
          <p:cNvPicPr>
            <a:picLocks noChangeAspect="1"/>
          </p:cNvPicPr>
          <p:nvPr/>
        </p:nvPicPr>
        <p:blipFill>
          <a:blip r:embed="rId5"/>
          <a:stretch>
            <a:fillRect/>
          </a:stretch>
        </p:blipFill>
        <p:spPr>
          <a:xfrm>
            <a:off x="2476500" y="4914900"/>
            <a:ext cx="7239000" cy="495300"/>
          </a:xfrm>
          <a:prstGeom prst="rect">
            <a:avLst/>
          </a:prstGeom>
        </p:spPr>
      </p:pic>
    </p:spTree>
    <p:extLst>
      <p:ext uri="{BB962C8B-B14F-4D97-AF65-F5344CB8AC3E}">
        <p14:creationId xmlns:p14="http://schemas.microsoft.com/office/powerpoint/2010/main" val="849905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B41F56-B7BB-56CA-035B-F9002B71461F}"/>
              </a:ext>
            </a:extLst>
          </p:cNvPr>
          <p:cNvSpPr>
            <a:spLocks noGrp="1"/>
          </p:cNvSpPr>
          <p:nvPr>
            <p:ph type="title"/>
          </p:nvPr>
        </p:nvSpPr>
        <p:spPr/>
        <p:txBody>
          <a:bodyPr/>
          <a:lstStyle/>
          <a:p>
            <a:r>
              <a:rPr lang="tr-TR" sz="5400" err="1">
                <a:solidFill>
                  <a:srgbClr val="FFC000"/>
                </a:solidFill>
                <a:cs typeface="Calibri Light"/>
              </a:rPr>
              <a:t>Materialization</a:t>
            </a:r>
            <a:r>
              <a:rPr lang="tr-TR" sz="5400">
                <a:solidFill>
                  <a:srgbClr val="FFC000"/>
                </a:solidFill>
                <a:cs typeface="Calibri Light"/>
              </a:rPr>
              <a:t> &amp;</a:t>
            </a:r>
            <a:r>
              <a:rPr lang="tr-TR" sz="5400">
                <a:ea typeface="+mj-lt"/>
                <a:cs typeface="+mj-lt"/>
              </a:rPr>
              <a:t> </a:t>
            </a:r>
            <a:r>
              <a:rPr lang="tr-TR" sz="5400" err="1">
                <a:solidFill>
                  <a:srgbClr val="FFC000"/>
                </a:solidFill>
                <a:cs typeface="Calibri Light"/>
              </a:rPr>
              <a:t>Verification</a:t>
            </a:r>
            <a:endParaRPr lang="tr-TR" sz="5400">
              <a:solidFill>
                <a:srgbClr val="FFC000"/>
              </a:solidFill>
              <a:cs typeface="Calibri Light"/>
            </a:endParaRPr>
          </a:p>
        </p:txBody>
      </p:sp>
      <p:sp>
        <p:nvSpPr>
          <p:cNvPr id="3" name="İçerik Yer Tutucusu 2">
            <a:extLst>
              <a:ext uri="{FF2B5EF4-FFF2-40B4-BE49-F238E27FC236}">
                <a16:creationId xmlns:a16="http://schemas.microsoft.com/office/drawing/2014/main" id="{FC525E0B-B990-38D3-FFC4-A1DEE8BD4699}"/>
              </a:ext>
            </a:extLst>
          </p:cNvPr>
          <p:cNvSpPr>
            <a:spLocks noGrp="1"/>
          </p:cNvSpPr>
          <p:nvPr>
            <p:ph idx="1"/>
          </p:nvPr>
        </p:nvSpPr>
        <p:spPr/>
        <p:txBody>
          <a:bodyPr vert="horz" lIns="91440" tIns="45720" rIns="91440" bIns="45720" rtlCol="0" anchor="t">
            <a:normAutofit/>
          </a:bodyPr>
          <a:lstStyle/>
          <a:p>
            <a:pPr marL="285750" indent="-285750"/>
            <a:r>
              <a:rPr lang="tr-TR" err="1">
                <a:ea typeface="+mn-lt"/>
                <a:cs typeface="+mn-lt"/>
              </a:rPr>
              <a:t>Creating</a:t>
            </a:r>
            <a:r>
              <a:rPr lang="tr-TR">
                <a:ea typeface="+mn-lt"/>
                <a:cs typeface="+mn-lt"/>
              </a:rPr>
              <a:t> </a:t>
            </a:r>
            <a:r>
              <a:rPr lang="tr-TR" err="1">
                <a:ea typeface="+mn-lt"/>
                <a:cs typeface="+mn-lt"/>
              </a:rPr>
              <a:t>quantum</a:t>
            </a:r>
            <a:r>
              <a:rPr lang="tr-TR">
                <a:ea typeface="+mn-lt"/>
                <a:cs typeface="+mn-lt"/>
              </a:rPr>
              <a:t> </a:t>
            </a:r>
            <a:r>
              <a:rPr lang="tr-TR" err="1">
                <a:ea typeface="+mn-lt"/>
                <a:cs typeface="+mn-lt"/>
              </a:rPr>
              <a:t>circuits</a:t>
            </a:r>
            <a:r>
              <a:rPr lang="tr-TR">
                <a:ea typeface="+mn-lt"/>
                <a:cs typeface="+mn-lt"/>
              </a:rPr>
              <a:t> </a:t>
            </a:r>
            <a:r>
              <a:rPr lang="tr-TR" err="1">
                <a:ea typeface="+mn-lt"/>
                <a:cs typeface="+mn-lt"/>
              </a:rPr>
              <a:t>using</a:t>
            </a:r>
            <a:r>
              <a:rPr lang="tr-TR">
                <a:ea typeface="+mn-lt"/>
                <a:cs typeface="+mn-lt"/>
              </a:rPr>
              <a:t> </a:t>
            </a:r>
            <a:r>
              <a:rPr lang="tr-TR" err="1">
                <a:ea typeface="+mn-lt"/>
                <a:cs typeface="+mn-lt"/>
              </a:rPr>
              <a:t>Qiskit</a:t>
            </a:r>
            <a:r>
              <a:rPr lang="tr-TR">
                <a:ea typeface="+mn-lt"/>
                <a:cs typeface="+mn-lt"/>
              </a:rPr>
              <a:t>.</a:t>
            </a:r>
          </a:p>
          <a:p>
            <a:pPr marL="285750" indent="-285750">
              <a:buFont typeface="Arial,Sans-Serif" panose="020B0604020202020204" pitchFamily="34" charset="0"/>
            </a:pPr>
            <a:r>
              <a:rPr lang="tr-TR" err="1">
                <a:ea typeface="+mn-lt"/>
                <a:cs typeface="+mn-lt"/>
              </a:rPr>
              <a:t>Displaying</a:t>
            </a:r>
            <a:r>
              <a:rPr lang="tr-TR">
                <a:ea typeface="+mn-lt"/>
                <a:cs typeface="+mn-lt"/>
              </a:rPr>
              <a:t> </a:t>
            </a:r>
            <a:r>
              <a:rPr lang="tr-TR" err="1">
                <a:ea typeface="+mn-lt"/>
                <a:cs typeface="+mn-lt"/>
              </a:rPr>
              <a:t>results</a:t>
            </a:r>
            <a:r>
              <a:rPr lang="tr-TR">
                <a:ea typeface="+mn-lt"/>
                <a:cs typeface="+mn-lt"/>
              </a:rPr>
              <a:t> </a:t>
            </a:r>
            <a:r>
              <a:rPr lang="tr-TR" err="1">
                <a:ea typeface="+mn-lt"/>
                <a:cs typeface="+mn-lt"/>
              </a:rPr>
              <a:t>using</a:t>
            </a:r>
            <a:r>
              <a:rPr lang="tr-TR">
                <a:ea typeface="+mn-lt"/>
                <a:cs typeface="+mn-lt"/>
              </a:rPr>
              <a:t> </a:t>
            </a:r>
            <a:r>
              <a:rPr lang="tr-TR" err="1">
                <a:ea typeface="+mn-lt"/>
                <a:cs typeface="+mn-lt"/>
              </a:rPr>
              <a:t>SenseHAT</a:t>
            </a:r>
            <a:r>
              <a:rPr lang="tr-TR">
                <a:ea typeface="+mn-lt"/>
                <a:cs typeface="+mn-lt"/>
              </a:rPr>
              <a:t> LED on Raspberry Pi.</a:t>
            </a:r>
          </a:p>
          <a:p>
            <a:pPr marL="285750" indent="-285750">
              <a:buFont typeface="Arial,Sans-Serif" panose="020B0604020202020204" pitchFamily="34" charset="0"/>
            </a:pPr>
            <a:r>
              <a:rPr lang="tr-TR" err="1">
                <a:ea typeface="+mn-lt"/>
                <a:cs typeface="+mn-lt"/>
              </a:rPr>
              <a:t>Hardwares</a:t>
            </a:r>
            <a:r>
              <a:rPr lang="tr-TR">
                <a:ea typeface="+mn-lt"/>
                <a:cs typeface="+mn-lt"/>
              </a:rPr>
              <a:t> </a:t>
            </a:r>
            <a:r>
              <a:rPr lang="tr-TR" err="1">
                <a:ea typeface="+mn-lt"/>
                <a:cs typeface="+mn-lt"/>
              </a:rPr>
              <a:t>tested</a:t>
            </a:r>
            <a:r>
              <a:rPr lang="tr-TR">
                <a:ea typeface="+mn-lt"/>
                <a:cs typeface="+mn-lt"/>
              </a:rPr>
              <a:t> </a:t>
            </a:r>
            <a:r>
              <a:rPr lang="tr-TR" err="1">
                <a:ea typeface="+mn-lt"/>
                <a:cs typeface="+mn-lt"/>
              </a:rPr>
              <a:t>by</a:t>
            </a:r>
            <a:r>
              <a:rPr lang="tr-TR">
                <a:ea typeface="+mn-lt"/>
                <a:cs typeface="+mn-lt"/>
              </a:rPr>
              <a:t> </a:t>
            </a:r>
            <a:r>
              <a:rPr lang="tr-TR" err="1">
                <a:ea typeface="+mn-lt"/>
                <a:cs typeface="+mn-lt"/>
              </a:rPr>
              <a:t>executing</a:t>
            </a:r>
            <a:r>
              <a:rPr lang="tr-TR">
                <a:ea typeface="+mn-lt"/>
                <a:cs typeface="+mn-lt"/>
              </a:rPr>
              <a:t> </a:t>
            </a:r>
            <a:r>
              <a:rPr lang="tr-TR" err="1">
                <a:ea typeface="+mn-lt"/>
                <a:cs typeface="+mn-lt"/>
              </a:rPr>
              <a:t>simple</a:t>
            </a:r>
            <a:r>
              <a:rPr lang="tr-TR">
                <a:ea typeface="+mn-lt"/>
                <a:cs typeface="+mn-lt"/>
              </a:rPr>
              <a:t> </a:t>
            </a:r>
            <a:r>
              <a:rPr lang="tr-TR" err="1">
                <a:ea typeface="+mn-lt"/>
                <a:cs typeface="+mn-lt"/>
              </a:rPr>
              <a:t>codes</a:t>
            </a:r>
            <a:r>
              <a:rPr lang="tr-TR">
                <a:ea typeface="+mn-lt"/>
                <a:cs typeface="+mn-lt"/>
              </a:rPr>
              <a:t>.</a:t>
            </a:r>
            <a:endParaRPr lang="en-US">
              <a:ea typeface="+mn-lt"/>
              <a:cs typeface="+mn-lt"/>
            </a:endParaRPr>
          </a:p>
          <a:p>
            <a:pPr marL="285750" indent="-285750">
              <a:buFont typeface="Arial,Sans-Serif" panose="020B0604020202020204" pitchFamily="34" charset="0"/>
            </a:pPr>
            <a:r>
              <a:rPr lang="tr-TR" err="1">
                <a:ea typeface="+mn-lt"/>
                <a:cs typeface="+mn-lt"/>
              </a:rPr>
              <a:t>Qiskit</a:t>
            </a:r>
            <a:r>
              <a:rPr lang="tr-TR">
                <a:ea typeface="+mn-lt"/>
                <a:cs typeface="+mn-lt"/>
              </a:rPr>
              <a:t> </a:t>
            </a:r>
            <a:r>
              <a:rPr lang="tr-TR" err="1">
                <a:ea typeface="+mn-lt"/>
                <a:cs typeface="+mn-lt"/>
              </a:rPr>
              <a:t>results</a:t>
            </a:r>
            <a:r>
              <a:rPr lang="tr-TR">
                <a:ea typeface="+mn-lt"/>
                <a:cs typeface="+mn-lt"/>
              </a:rPr>
              <a:t> </a:t>
            </a:r>
            <a:r>
              <a:rPr lang="tr-TR" err="1">
                <a:ea typeface="+mn-lt"/>
                <a:cs typeface="+mn-lt"/>
              </a:rPr>
              <a:t>are</a:t>
            </a:r>
            <a:r>
              <a:rPr lang="tr-TR">
                <a:ea typeface="+mn-lt"/>
                <a:cs typeface="+mn-lt"/>
              </a:rPr>
              <a:t> </a:t>
            </a:r>
            <a:r>
              <a:rPr lang="tr-TR" err="1">
                <a:ea typeface="+mn-lt"/>
                <a:cs typeface="+mn-lt"/>
              </a:rPr>
              <a:t>compared</a:t>
            </a:r>
            <a:r>
              <a:rPr lang="tr-TR">
                <a:ea typeface="+mn-lt"/>
                <a:cs typeface="+mn-lt"/>
              </a:rPr>
              <a:t> </a:t>
            </a:r>
            <a:r>
              <a:rPr lang="tr-TR" err="1">
                <a:ea typeface="+mn-lt"/>
                <a:cs typeface="+mn-lt"/>
              </a:rPr>
              <a:t>with</a:t>
            </a:r>
            <a:r>
              <a:rPr lang="tr-TR">
                <a:ea typeface="+mn-lt"/>
                <a:cs typeface="+mn-lt"/>
              </a:rPr>
              <a:t> </a:t>
            </a:r>
            <a:r>
              <a:rPr lang="tr-TR" err="1">
                <a:ea typeface="+mn-lt"/>
                <a:cs typeface="+mn-lt"/>
              </a:rPr>
              <a:t>the</a:t>
            </a:r>
            <a:r>
              <a:rPr lang="tr-TR">
                <a:ea typeface="+mn-lt"/>
                <a:cs typeface="+mn-lt"/>
              </a:rPr>
              <a:t> </a:t>
            </a:r>
            <a:r>
              <a:rPr lang="tr-TR" err="1">
                <a:ea typeface="+mn-lt"/>
                <a:cs typeface="+mn-lt"/>
              </a:rPr>
              <a:t>mathematical</a:t>
            </a:r>
            <a:r>
              <a:rPr lang="tr-TR">
                <a:ea typeface="+mn-lt"/>
                <a:cs typeface="+mn-lt"/>
              </a:rPr>
              <a:t> </a:t>
            </a:r>
            <a:r>
              <a:rPr lang="tr-TR" err="1">
                <a:ea typeface="+mn-lt"/>
                <a:cs typeface="+mn-lt"/>
              </a:rPr>
              <a:t>results</a:t>
            </a:r>
            <a:r>
              <a:rPr lang="tr-TR">
                <a:ea typeface="+mn-lt"/>
                <a:cs typeface="+mn-lt"/>
              </a:rPr>
              <a:t>. </a:t>
            </a:r>
            <a:endParaRPr lang="tr-TR"/>
          </a:p>
        </p:txBody>
      </p:sp>
      <p:sp>
        <p:nvSpPr>
          <p:cNvPr id="4" name="Slayt Numarası Yer Tutucusu 3">
            <a:extLst>
              <a:ext uri="{FF2B5EF4-FFF2-40B4-BE49-F238E27FC236}">
                <a16:creationId xmlns:a16="http://schemas.microsoft.com/office/drawing/2014/main" id="{FA564D5B-A22C-F6E0-6778-F078563A0F5F}"/>
              </a:ext>
            </a:extLst>
          </p:cNvPr>
          <p:cNvSpPr>
            <a:spLocks noGrp="1"/>
          </p:cNvSpPr>
          <p:nvPr>
            <p:ph type="sldNum" sz="quarter" idx="12"/>
          </p:nvPr>
        </p:nvSpPr>
        <p:spPr/>
        <p:txBody>
          <a:bodyPr/>
          <a:lstStyle/>
          <a:p>
            <a:fld id="{48F63A3B-78C7-47BE-AE5E-E10140E04643}" type="slidenum">
              <a:rPr lang="en-US" dirty="0"/>
              <a:t>11</a:t>
            </a:fld>
            <a:endParaRPr lang="en-US"/>
          </a:p>
        </p:txBody>
      </p:sp>
      <p:pic>
        <p:nvPicPr>
          <p:cNvPr id="5" name="Resim 5">
            <a:extLst>
              <a:ext uri="{FF2B5EF4-FFF2-40B4-BE49-F238E27FC236}">
                <a16:creationId xmlns:a16="http://schemas.microsoft.com/office/drawing/2014/main" id="{3FDFDA00-B044-5325-A061-A55E8D488894}"/>
              </a:ext>
            </a:extLst>
          </p:cNvPr>
          <p:cNvPicPr>
            <a:picLocks noChangeAspect="1"/>
          </p:cNvPicPr>
          <p:nvPr/>
        </p:nvPicPr>
        <p:blipFill>
          <a:blip r:embed="rId2"/>
          <a:stretch>
            <a:fillRect/>
          </a:stretch>
        </p:blipFill>
        <p:spPr>
          <a:xfrm>
            <a:off x="7652936" y="4200562"/>
            <a:ext cx="2743200" cy="1447038"/>
          </a:xfrm>
          <a:prstGeom prst="rect">
            <a:avLst/>
          </a:prstGeom>
        </p:spPr>
      </p:pic>
      <p:sp>
        <p:nvSpPr>
          <p:cNvPr id="6" name="Metin kutusu 5">
            <a:extLst>
              <a:ext uri="{FF2B5EF4-FFF2-40B4-BE49-F238E27FC236}">
                <a16:creationId xmlns:a16="http://schemas.microsoft.com/office/drawing/2014/main" id="{6E80B122-E695-2F87-FCD2-88F7A9A94349}"/>
              </a:ext>
            </a:extLst>
          </p:cNvPr>
          <p:cNvSpPr txBox="1"/>
          <p:nvPr/>
        </p:nvSpPr>
        <p:spPr>
          <a:xfrm>
            <a:off x="6683452" y="5731984"/>
            <a:ext cx="4953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a:cs typeface="Calibri"/>
              </a:rPr>
              <a:t>3 </a:t>
            </a:r>
            <a:r>
              <a:rPr lang="tr-TR" err="1">
                <a:cs typeface="Calibri"/>
              </a:rPr>
              <a:t>Qubit</a:t>
            </a:r>
            <a:r>
              <a:rPr lang="tr-TR">
                <a:cs typeface="Calibri"/>
              </a:rPr>
              <a:t> </a:t>
            </a:r>
            <a:r>
              <a:rPr lang="tr-TR" err="1">
                <a:cs typeface="Calibri"/>
              </a:rPr>
              <a:t>Entanglement</a:t>
            </a:r>
            <a:r>
              <a:rPr lang="tr-TR">
                <a:cs typeface="Calibri"/>
              </a:rPr>
              <a:t> </a:t>
            </a:r>
            <a:r>
              <a:rPr lang="tr-TR" err="1">
                <a:cs typeface="Calibri"/>
              </a:rPr>
              <a:t>Qiskits</a:t>
            </a:r>
            <a:r>
              <a:rPr lang="tr-TR">
                <a:cs typeface="Calibri"/>
              </a:rPr>
              <a:t> </a:t>
            </a:r>
            <a:r>
              <a:rPr lang="tr-TR" err="1">
                <a:cs typeface="Calibri"/>
              </a:rPr>
              <a:t>Circuit</a:t>
            </a:r>
            <a:r>
              <a:rPr lang="tr-TR">
                <a:cs typeface="Calibri"/>
              </a:rPr>
              <a:t> </a:t>
            </a:r>
            <a:r>
              <a:rPr lang="tr-TR" err="1">
                <a:cs typeface="Calibri"/>
              </a:rPr>
              <a:t>and</a:t>
            </a:r>
            <a:r>
              <a:rPr lang="tr-TR">
                <a:cs typeface="Calibri"/>
              </a:rPr>
              <a:t> </a:t>
            </a:r>
            <a:r>
              <a:rPr lang="tr-TR" err="1">
                <a:cs typeface="Calibri"/>
              </a:rPr>
              <a:t>Results</a:t>
            </a:r>
            <a:r>
              <a:rPr lang="tr-TR">
                <a:cs typeface="Calibri"/>
              </a:rPr>
              <a:t>.</a:t>
            </a:r>
          </a:p>
        </p:txBody>
      </p:sp>
      <p:pic>
        <p:nvPicPr>
          <p:cNvPr id="8" name="Resim 5" descr="karanlık, ışık içeren bir resim&#10;&#10;Açıklama otomatik olarak oluşturuldu">
            <a:extLst>
              <a:ext uri="{FF2B5EF4-FFF2-40B4-BE49-F238E27FC236}">
                <a16:creationId xmlns:a16="http://schemas.microsoft.com/office/drawing/2014/main" id="{E376CD91-7103-04B4-D5FA-CCE8C566E66F}"/>
              </a:ext>
            </a:extLst>
          </p:cNvPr>
          <p:cNvPicPr>
            <a:picLocks noChangeAspect="1"/>
          </p:cNvPicPr>
          <p:nvPr/>
        </p:nvPicPr>
        <p:blipFill>
          <a:blip r:embed="rId3"/>
          <a:stretch>
            <a:fillRect/>
          </a:stretch>
        </p:blipFill>
        <p:spPr>
          <a:xfrm rot="-5400000">
            <a:off x="2246064" y="3756958"/>
            <a:ext cx="1714500" cy="2221550"/>
          </a:xfrm>
          <a:prstGeom prst="rect">
            <a:avLst/>
          </a:prstGeom>
        </p:spPr>
      </p:pic>
      <p:sp>
        <p:nvSpPr>
          <p:cNvPr id="10" name="Metin kutusu 9">
            <a:extLst>
              <a:ext uri="{FF2B5EF4-FFF2-40B4-BE49-F238E27FC236}">
                <a16:creationId xmlns:a16="http://schemas.microsoft.com/office/drawing/2014/main" id="{3D6A2274-5C9B-0B7B-1EFC-12110EAE4F79}"/>
              </a:ext>
            </a:extLst>
          </p:cNvPr>
          <p:cNvSpPr txBox="1"/>
          <p:nvPr/>
        </p:nvSpPr>
        <p:spPr>
          <a:xfrm>
            <a:off x="1943100" y="576262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a:t>3 </a:t>
            </a:r>
            <a:r>
              <a:rPr lang="tr-TR" err="1"/>
              <a:t>Qubit</a:t>
            </a:r>
            <a:r>
              <a:rPr lang="tr-TR"/>
              <a:t> </a:t>
            </a:r>
            <a:r>
              <a:rPr lang="tr-TR" err="1"/>
              <a:t>Entanglement</a:t>
            </a:r>
            <a:endParaRPr lang="tr-TR" err="1">
              <a:cs typeface="Calibri"/>
            </a:endParaRPr>
          </a:p>
        </p:txBody>
      </p:sp>
    </p:spTree>
    <p:extLst>
      <p:ext uri="{BB962C8B-B14F-4D97-AF65-F5344CB8AC3E}">
        <p14:creationId xmlns:p14="http://schemas.microsoft.com/office/powerpoint/2010/main" val="2406717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Materialization</a:t>
            </a:r>
            <a:r>
              <a:rPr lang="tr-TR">
                <a:solidFill>
                  <a:srgbClr val="FFC000"/>
                </a:solidFill>
                <a:cs typeface="Calibri Light"/>
              </a:rPr>
              <a:t> &amp; Verification</a:t>
            </a:r>
          </a:p>
        </p:txBody>
      </p:sp>
      <p:sp>
        <p:nvSpPr>
          <p:cNvPr id="3" name="İçerik Yer Tutucusu 2">
            <a:extLst>
              <a:ext uri="{FF2B5EF4-FFF2-40B4-BE49-F238E27FC236}">
                <a16:creationId xmlns:a16="http://schemas.microsoft.com/office/drawing/2014/main" id="{A8DD559C-010E-4984-8CFF-44E32295FE27}"/>
              </a:ext>
            </a:extLst>
          </p:cNvPr>
          <p:cNvSpPr>
            <a:spLocks noGrp="1"/>
          </p:cNvSpPr>
          <p:nvPr>
            <p:ph idx="1"/>
          </p:nvPr>
        </p:nvSpPr>
        <p:spPr/>
        <p:txBody>
          <a:bodyPr vert="horz" lIns="91440" tIns="45720" rIns="91440" bIns="45720" rtlCol="0" anchor="t">
            <a:normAutofit/>
          </a:bodyPr>
          <a:lstStyle/>
          <a:p>
            <a:r>
              <a:rPr lang="tr-TR" err="1">
                <a:ea typeface="+mn-lt"/>
                <a:cs typeface="+mn-lt"/>
              </a:rPr>
              <a:t>Superposition</a:t>
            </a:r>
            <a:endParaRPr lang="tr-TR" err="1">
              <a:cs typeface="Calibri" panose="020F0502020204030204"/>
            </a:endParaRP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12</a:t>
            </a:fld>
            <a:endParaRPr lang="en-US"/>
          </a:p>
        </p:txBody>
      </p:sp>
      <p:pic>
        <p:nvPicPr>
          <p:cNvPr id="5" name="Resim 5" descr="metin, yazı tahtası, kişi, adam içeren bir resim&#10;&#10;Açıklama otomatik olarak oluşturuldu">
            <a:extLst>
              <a:ext uri="{FF2B5EF4-FFF2-40B4-BE49-F238E27FC236}">
                <a16:creationId xmlns:a16="http://schemas.microsoft.com/office/drawing/2014/main" id="{32FB442A-C403-BAF6-65BC-8BB2F82CF190}"/>
              </a:ext>
            </a:extLst>
          </p:cNvPr>
          <p:cNvPicPr>
            <a:picLocks noChangeAspect="1"/>
          </p:cNvPicPr>
          <p:nvPr/>
        </p:nvPicPr>
        <p:blipFill>
          <a:blip r:embed="rId2"/>
          <a:stretch>
            <a:fillRect/>
          </a:stretch>
        </p:blipFill>
        <p:spPr>
          <a:xfrm>
            <a:off x="6102264" y="2599183"/>
            <a:ext cx="4319390" cy="3173194"/>
          </a:xfrm>
          <a:prstGeom prst="rect">
            <a:avLst/>
          </a:prstGeom>
        </p:spPr>
      </p:pic>
      <p:pic>
        <p:nvPicPr>
          <p:cNvPr id="6" name="Resim 6" descr="metin, kişi, duvar, adam içeren bir resim&#10;&#10;Açıklama otomatik olarak oluşturuldu">
            <a:extLst>
              <a:ext uri="{FF2B5EF4-FFF2-40B4-BE49-F238E27FC236}">
                <a16:creationId xmlns:a16="http://schemas.microsoft.com/office/drawing/2014/main" id="{2677ED54-D874-EEA2-86E7-D1ADEB184473}"/>
              </a:ext>
            </a:extLst>
          </p:cNvPr>
          <p:cNvPicPr>
            <a:picLocks noChangeAspect="1"/>
          </p:cNvPicPr>
          <p:nvPr/>
        </p:nvPicPr>
        <p:blipFill>
          <a:blip r:embed="rId3"/>
          <a:stretch>
            <a:fillRect/>
          </a:stretch>
        </p:blipFill>
        <p:spPr>
          <a:xfrm>
            <a:off x="1039661" y="2851820"/>
            <a:ext cx="4507282" cy="2657482"/>
          </a:xfrm>
          <a:prstGeom prst="rect">
            <a:avLst/>
          </a:prstGeom>
        </p:spPr>
      </p:pic>
    </p:spTree>
    <p:extLst>
      <p:ext uri="{BB962C8B-B14F-4D97-AF65-F5344CB8AC3E}">
        <p14:creationId xmlns:p14="http://schemas.microsoft.com/office/powerpoint/2010/main" val="3617015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Materialization</a:t>
            </a:r>
            <a:r>
              <a:rPr lang="tr-TR">
                <a:solidFill>
                  <a:srgbClr val="FFC000"/>
                </a:solidFill>
                <a:cs typeface="Calibri Light"/>
              </a:rPr>
              <a:t> &amp; Verification</a:t>
            </a: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13</a:t>
            </a:fld>
            <a:endParaRPr lang="en-US"/>
          </a:p>
        </p:txBody>
      </p:sp>
      <p:pic>
        <p:nvPicPr>
          <p:cNvPr id="11" name="Resim 11">
            <a:extLst>
              <a:ext uri="{FF2B5EF4-FFF2-40B4-BE49-F238E27FC236}">
                <a16:creationId xmlns:a16="http://schemas.microsoft.com/office/drawing/2014/main" id="{4E40B7B3-582C-8758-4084-02145E540E13}"/>
              </a:ext>
            </a:extLst>
          </p:cNvPr>
          <p:cNvPicPr>
            <a:picLocks noGrp="1" noChangeAspect="1"/>
          </p:cNvPicPr>
          <p:nvPr>
            <p:ph idx="1"/>
          </p:nvPr>
        </p:nvPicPr>
        <p:blipFill>
          <a:blip r:embed="rId2"/>
          <a:stretch>
            <a:fillRect/>
          </a:stretch>
        </p:blipFill>
        <p:spPr>
          <a:xfrm>
            <a:off x="1035811" y="2692063"/>
            <a:ext cx="2103720" cy="582982"/>
          </a:xfrm>
        </p:spPr>
      </p:pic>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400" err="1">
                <a:latin typeface="Calibri Light"/>
                <a:cs typeface="Calibri"/>
              </a:rPr>
              <a:t>Physical</a:t>
            </a:r>
            <a:r>
              <a:rPr lang="tr-TR" sz="2400">
                <a:latin typeface="Calibri Light"/>
                <a:cs typeface="Calibri"/>
              </a:rPr>
              <a:t> </a:t>
            </a:r>
            <a:r>
              <a:rPr lang="tr-TR" sz="2400" err="1">
                <a:latin typeface="Calibri Light"/>
                <a:cs typeface="Calibri"/>
              </a:rPr>
              <a:t>System</a:t>
            </a:r>
            <a:r>
              <a:rPr lang="tr-TR" sz="2400">
                <a:latin typeface="Calibri Light"/>
                <a:cs typeface="Calibri"/>
              </a:rPr>
              <a:t> of a </a:t>
            </a:r>
            <a:r>
              <a:rPr lang="tr-TR" sz="2400" err="1">
                <a:latin typeface="Calibri Light"/>
                <a:cs typeface="Calibri"/>
              </a:rPr>
              <a:t>Qubit</a:t>
            </a:r>
            <a:endParaRPr lang="tr-TR" sz="2400">
              <a:latin typeface="Calibri Light"/>
              <a:cs typeface="Calibri"/>
            </a:endParaRPr>
          </a:p>
        </p:txBody>
      </p:sp>
      <p:sp>
        <p:nvSpPr>
          <p:cNvPr id="13" name="Metin kutusu 12">
            <a:extLst>
              <a:ext uri="{FF2B5EF4-FFF2-40B4-BE49-F238E27FC236}">
                <a16:creationId xmlns:a16="http://schemas.microsoft.com/office/drawing/2014/main" id="{EAD89BA5-97F5-D9AD-531C-88184AD29A13}"/>
              </a:ext>
            </a:extLst>
          </p:cNvPr>
          <p:cNvSpPr txBox="1"/>
          <p:nvPr/>
        </p:nvSpPr>
        <p:spPr>
          <a:xfrm>
            <a:off x="3388289" y="2751550"/>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400">
                <a:latin typeface="Calibri Light"/>
                <a:cs typeface="Calibri"/>
              </a:rPr>
              <a:t>(</a:t>
            </a:r>
            <a:r>
              <a:rPr lang="tr-TR" sz="2400" err="1">
                <a:latin typeface="Calibri Light"/>
                <a:cs typeface="Calibri"/>
              </a:rPr>
              <a:t>Dirac</a:t>
            </a:r>
            <a:r>
              <a:rPr lang="tr-TR" sz="2400">
                <a:latin typeface="Calibri Light"/>
                <a:cs typeface="Calibri"/>
              </a:rPr>
              <a:t> Notation)</a:t>
            </a:r>
          </a:p>
        </p:txBody>
      </p:sp>
    </p:spTree>
    <p:extLst>
      <p:ext uri="{BB962C8B-B14F-4D97-AF65-F5344CB8AC3E}">
        <p14:creationId xmlns:p14="http://schemas.microsoft.com/office/powerpoint/2010/main" val="3079572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Materialization</a:t>
            </a:r>
            <a:r>
              <a:rPr lang="tr-TR">
                <a:solidFill>
                  <a:srgbClr val="FFC000"/>
                </a:solidFill>
                <a:cs typeface="Calibri Light"/>
              </a:rPr>
              <a:t> &amp; Verification</a:t>
            </a: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14</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tr-TR" sz="2400">
              <a:latin typeface="Calibri Light"/>
              <a:cs typeface="Calibri"/>
            </a:endParaRPr>
          </a:p>
        </p:txBody>
      </p:sp>
      <p:pic>
        <p:nvPicPr>
          <p:cNvPr id="6" name="Resim 6" descr="metin içeren bir resim&#10;&#10;Açıklama otomatik olarak oluşturuldu">
            <a:extLst>
              <a:ext uri="{FF2B5EF4-FFF2-40B4-BE49-F238E27FC236}">
                <a16:creationId xmlns:a16="http://schemas.microsoft.com/office/drawing/2014/main" id="{40B13BC7-797F-DCF6-7528-FD483288F620}"/>
              </a:ext>
            </a:extLst>
          </p:cNvPr>
          <p:cNvPicPr>
            <a:picLocks noChangeAspect="1"/>
          </p:cNvPicPr>
          <p:nvPr/>
        </p:nvPicPr>
        <p:blipFill>
          <a:blip r:embed="rId2"/>
          <a:stretch>
            <a:fillRect/>
          </a:stretch>
        </p:blipFill>
        <p:spPr>
          <a:xfrm>
            <a:off x="4592224" y="2151149"/>
            <a:ext cx="3007551" cy="3599536"/>
          </a:xfrm>
          <a:prstGeom prst="rect">
            <a:avLst/>
          </a:prstGeom>
        </p:spPr>
      </p:pic>
      <p:sp>
        <p:nvSpPr>
          <p:cNvPr id="7" name="Metin kutusu 6">
            <a:extLst>
              <a:ext uri="{FF2B5EF4-FFF2-40B4-BE49-F238E27FC236}">
                <a16:creationId xmlns:a16="http://schemas.microsoft.com/office/drawing/2014/main" id="{13E76A8E-0289-85FF-4800-E839BD5654CC}"/>
              </a:ext>
            </a:extLst>
          </p:cNvPr>
          <p:cNvSpPr txBox="1"/>
          <p:nvPr/>
        </p:nvSpPr>
        <p:spPr>
          <a:xfrm>
            <a:off x="1066800" y="20062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400">
                <a:latin typeface="Calibri Light"/>
                <a:cs typeface="Calibri"/>
              </a:rPr>
              <a:t>Quantum </a:t>
            </a:r>
            <a:r>
              <a:rPr lang="tr-TR" sz="2400" err="1">
                <a:latin typeface="Calibri Light"/>
                <a:cs typeface="Calibri"/>
              </a:rPr>
              <a:t>Entanglement</a:t>
            </a:r>
            <a:endParaRPr lang="tr-TR" err="1"/>
          </a:p>
        </p:txBody>
      </p:sp>
    </p:spTree>
    <p:extLst>
      <p:ext uri="{BB962C8B-B14F-4D97-AF65-F5344CB8AC3E}">
        <p14:creationId xmlns:p14="http://schemas.microsoft.com/office/powerpoint/2010/main" val="2413887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Materialization</a:t>
            </a:r>
            <a:r>
              <a:rPr lang="tr-TR">
                <a:solidFill>
                  <a:srgbClr val="FFC000"/>
                </a:solidFill>
                <a:cs typeface="Calibri Light"/>
              </a:rPr>
              <a:t> &amp; Verification</a:t>
            </a: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15</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400" err="1">
                <a:latin typeface="Calibri Light"/>
                <a:cs typeface="Calibri"/>
              </a:rPr>
              <a:t>Entangled</a:t>
            </a:r>
            <a:r>
              <a:rPr lang="tr-TR" sz="2400">
                <a:latin typeface="Calibri Light"/>
                <a:cs typeface="Calibri"/>
              </a:rPr>
              <a:t> Bell </a:t>
            </a:r>
            <a:r>
              <a:rPr lang="tr-TR" sz="2400" err="1">
                <a:latin typeface="Calibri Light"/>
                <a:cs typeface="Calibri"/>
              </a:rPr>
              <a:t>States</a:t>
            </a:r>
          </a:p>
        </p:txBody>
      </p:sp>
      <p:sp>
        <p:nvSpPr>
          <p:cNvPr id="3" name="Metin kutusu 2">
            <a:extLst>
              <a:ext uri="{FF2B5EF4-FFF2-40B4-BE49-F238E27FC236}">
                <a16:creationId xmlns:a16="http://schemas.microsoft.com/office/drawing/2014/main" id="{3BDAE785-0AF2-E5F7-F471-A5C6BC95D4EE}"/>
              </a:ext>
            </a:extLst>
          </p:cNvPr>
          <p:cNvSpPr txBox="1"/>
          <p:nvPr/>
        </p:nvSpPr>
        <p:spPr>
          <a:xfrm>
            <a:off x="4724400" y="320039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tr-TR">
              <a:cs typeface="Calibri"/>
            </a:endParaRPr>
          </a:p>
        </p:txBody>
      </p:sp>
      <p:pic>
        <p:nvPicPr>
          <p:cNvPr id="5" name="Resim 5" descr="metin içeren bir resim&#10;&#10;Açıklama otomatik olarak oluşturuldu">
            <a:extLst>
              <a:ext uri="{FF2B5EF4-FFF2-40B4-BE49-F238E27FC236}">
                <a16:creationId xmlns:a16="http://schemas.microsoft.com/office/drawing/2014/main" id="{E962287A-DAB9-EAC7-A67B-31C7DD59BFE0}"/>
              </a:ext>
            </a:extLst>
          </p:cNvPr>
          <p:cNvPicPr>
            <a:picLocks noChangeAspect="1"/>
          </p:cNvPicPr>
          <p:nvPr/>
        </p:nvPicPr>
        <p:blipFill>
          <a:blip r:embed="rId2"/>
          <a:stretch>
            <a:fillRect/>
          </a:stretch>
        </p:blipFill>
        <p:spPr>
          <a:xfrm>
            <a:off x="956153" y="2721728"/>
            <a:ext cx="3870542" cy="1257971"/>
          </a:xfrm>
          <a:prstGeom prst="rect">
            <a:avLst/>
          </a:prstGeom>
        </p:spPr>
      </p:pic>
    </p:spTree>
    <p:extLst>
      <p:ext uri="{BB962C8B-B14F-4D97-AF65-F5344CB8AC3E}">
        <p14:creationId xmlns:p14="http://schemas.microsoft.com/office/powerpoint/2010/main" val="985678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a:solidFill>
                  <a:srgbClr val="FFC000"/>
                </a:solidFill>
                <a:cs typeface="Calibri Light"/>
              </a:rPr>
              <a:t>Quantum Programming </a:t>
            </a:r>
            <a:endParaRPr lang="tr-T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16</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tr-TR" sz="2400">
              <a:latin typeface="Calibri Light"/>
              <a:cs typeface="Calibri"/>
            </a:endParaRPr>
          </a:p>
        </p:txBody>
      </p:sp>
      <p:sp>
        <p:nvSpPr>
          <p:cNvPr id="5" name="İçerik Yer Tutucusu 2">
            <a:extLst>
              <a:ext uri="{FF2B5EF4-FFF2-40B4-BE49-F238E27FC236}">
                <a16:creationId xmlns:a16="http://schemas.microsoft.com/office/drawing/2014/main" id="{B001B729-8EE8-3ED5-05A3-E50D289B2420}"/>
              </a:ext>
            </a:extLst>
          </p:cNvPr>
          <p:cNvSpPr>
            <a:spLocks noGrp="1"/>
          </p:cNvSpPr>
          <p:nvPr/>
        </p:nvSpPr>
        <p:spPr>
          <a:xfrm>
            <a:off x="740447" y="1782557"/>
            <a:ext cx="5351752" cy="4351338"/>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Arial,Sans-Serif" panose="020B0604020202020204" pitchFamily="34" charset="0"/>
            </a:pPr>
            <a:r>
              <a:rPr lang="tr-TR" b="1" err="1">
                <a:latin typeface="Consolas"/>
                <a:ea typeface="+mn-lt"/>
                <a:cs typeface="+mn-lt"/>
              </a:rPr>
              <a:t>Classical</a:t>
            </a:r>
            <a:r>
              <a:rPr lang="tr-TR" b="1">
                <a:latin typeface="Consolas"/>
                <a:ea typeface="+mn-lt"/>
                <a:cs typeface="+mn-lt"/>
              </a:rPr>
              <a:t> </a:t>
            </a:r>
            <a:r>
              <a:rPr lang="tr-TR" b="1" err="1">
                <a:latin typeface="Consolas"/>
                <a:ea typeface="+mn-lt"/>
                <a:cs typeface="+mn-lt"/>
              </a:rPr>
              <a:t>Computer</a:t>
            </a:r>
            <a:r>
              <a:rPr lang="tr-TR" b="1">
                <a:latin typeface="Consolas"/>
                <a:ea typeface="+mn-lt"/>
                <a:cs typeface="+mn-lt"/>
              </a:rPr>
              <a:t> </a:t>
            </a:r>
            <a:r>
              <a:rPr lang="tr-TR" b="1" err="1">
                <a:latin typeface="Consolas"/>
                <a:ea typeface="+mn-lt"/>
                <a:cs typeface="+mn-lt"/>
              </a:rPr>
              <a:t>with</a:t>
            </a:r>
            <a:r>
              <a:rPr lang="tr-TR" b="1">
                <a:latin typeface="Consolas"/>
                <a:ea typeface="+mn-lt"/>
                <a:cs typeface="+mn-lt"/>
              </a:rPr>
              <a:t> </a:t>
            </a:r>
            <a:r>
              <a:rPr lang="tr-TR" b="1" i="1">
                <a:latin typeface="Consolas"/>
                <a:ea typeface="+mn-lt"/>
                <a:cs typeface="+mn-lt"/>
              </a:rPr>
              <a:t>n </a:t>
            </a:r>
            <a:r>
              <a:rPr lang="tr-TR" b="1" i="1" err="1">
                <a:latin typeface="Consolas"/>
                <a:ea typeface="+mn-lt"/>
                <a:cs typeface="+mn-lt"/>
              </a:rPr>
              <a:t>bits</a:t>
            </a:r>
            <a:br>
              <a:rPr lang="tr-TR" b="1" i="1">
                <a:latin typeface="Consolas"/>
                <a:ea typeface="+mn-lt"/>
                <a:cs typeface="+mn-lt"/>
              </a:rPr>
            </a:br>
            <a:r>
              <a:rPr lang="tr-TR" b="1" i="1">
                <a:latin typeface="Consolas"/>
                <a:ea typeface="+mn-lt"/>
                <a:cs typeface="+mn-lt"/>
              </a:rPr>
              <a:t>1st bit — 1 </a:t>
            </a:r>
            <a:r>
              <a:rPr lang="tr-TR" b="1" i="1" err="1">
                <a:latin typeface="Consolas"/>
                <a:ea typeface="+mn-lt"/>
                <a:cs typeface="+mn-lt"/>
              </a:rPr>
              <a:t>state</a:t>
            </a:r>
            <a:r>
              <a:rPr lang="tr-TR" b="1" i="1">
                <a:latin typeface="Consolas"/>
                <a:ea typeface="+mn-lt"/>
                <a:cs typeface="+mn-lt"/>
              </a:rPr>
              <a:t> (0 </a:t>
            </a:r>
            <a:r>
              <a:rPr lang="tr-TR" b="1" i="1" err="1">
                <a:latin typeface="Consolas"/>
                <a:ea typeface="+mn-lt"/>
                <a:cs typeface="+mn-lt"/>
              </a:rPr>
              <a:t>or</a:t>
            </a:r>
            <a:r>
              <a:rPr lang="tr-TR" b="1" i="1">
                <a:latin typeface="Consolas"/>
                <a:ea typeface="+mn-lt"/>
                <a:cs typeface="+mn-lt"/>
              </a:rPr>
              <a:t> 1)</a:t>
            </a:r>
            <a:br>
              <a:rPr lang="tr-TR" b="1" i="1">
                <a:latin typeface="Consolas"/>
                <a:ea typeface="+mn-lt"/>
                <a:cs typeface="+mn-lt"/>
              </a:rPr>
            </a:br>
            <a:r>
              <a:rPr lang="tr-TR" b="1" i="1">
                <a:latin typeface="Consolas"/>
                <a:ea typeface="+mn-lt"/>
                <a:cs typeface="+mn-lt"/>
              </a:rPr>
              <a:t>2nd bit — 1 </a:t>
            </a:r>
            <a:r>
              <a:rPr lang="tr-TR" b="1" i="1" err="1">
                <a:latin typeface="Consolas"/>
                <a:ea typeface="+mn-lt"/>
                <a:cs typeface="+mn-lt"/>
              </a:rPr>
              <a:t>state</a:t>
            </a:r>
            <a:br>
              <a:rPr lang="tr-TR" b="1" i="1">
                <a:latin typeface="Consolas"/>
                <a:ea typeface="+mn-lt"/>
                <a:cs typeface="+mn-lt"/>
              </a:rPr>
            </a:br>
            <a:r>
              <a:rPr lang="tr-TR" b="1" i="1" err="1">
                <a:latin typeface="Consolas"/>
                <a:ea typeface="+mn-lt"/>
                <a:cs typeface="+mn-lt"/>
              </a:rPr>
              <a:t>nth</a:t>
            </a:r>
            <a:r>
              <a:rPr lang="tr-TR" b="1" i="1">
                <a:latin typeface="Consolas"/>
                <a:ea typeface="+mn-lt"/>
                <a:cs typeface="+mn-lt"/>
              </a:rPr>
              <a:t> bit — 1 </a:t>
            </a:r>
            <a:r>
              <a:rPr lang="tr-TR" b="1" i="1" err="1">
                <a:latin typeface="Consolas"/>
                <a:ea typeface="+mn-lt"/>
                <a:cs typeface="+mn-lt"/>
              </a:rPr>
              <a:t>state</a:t>
            </a:r>
            <a:br>
              <a:rPr lang="tr-TR" b="1" i="1">
                <a:latin typeface="Consolas"/>
                <a:ea typeface="+mn-lt"/>
                <a:cs typeface="+mn-lt"/>
              </a:rPr>
            </a:br>
            <a:r>
              <a:rPr lang="tr-TR" b="1" i="1" err="1">
                <a:latin typeface="Consolas"/>
                <a:ea typeface="+mn-lt"/>
                <a:cs typeface="+mn-lt"/>
              </a:rPr>
              <a:t>Computer's</a:t>
            </a:r>
            <a:r>
              <a:rPr lang="tr-TR" b="1" i="1">
                <a:latin typeface="Consolas"/>
                <a:ea typeface="+mn-lt"/>
                <a:cs typeface="+mn-lt"/>
              </a:rPr>
              <a:t> </a:t>
            </a:r>
            <a:r>
              <a:rPr lang="tr-TR" b="1" i="1" err="1">
                <a:latin typeface="Consolas"/>
                <a:ea typeface="+mn-lt"/>
                <a:cs typeface="+mn-lt"/>
              </a:rPr>
              <a:t>state</a:t>
            </a:r>
            <a:r>
              <a:rPr lang="tr-TR" b="1" i="1">
                <a:latin typeface="Consolas"/>
                <a:ea typeface="+mn-lt"/>
                <a:cs typeface="+mn-lt"/>
              </a:rPr>
              <a:t> = 1^n =1      </a:t>
            </a:r>
            <a:endParaRPr lang="tr-TR">
              <a:latin typeface="Calibri" panose="020F0502020204030204"/>
              <a:ea typeface="+mn-lt"/>
              <a:cs typeface="+mn-lt"/>
            </a:endParaRPr>
          </a:p>
          <a:p>
            <a:pPr marL="0" lvl="1" indent="0">
              <a:buNone/>
            </a:pPr>
            <a:r>
              <a:rPr lang="tr-TR" b="1" i="1">
                <a:latin typeface="Consolas"/>
                <a:ea typeface="+mn-lt"/>
                <a:cs typeface="+mn-lt"/>
              </a:rPr>
              <a:t>                       </a:t>
            </a:r>
            <a:endParaRPr lang="tr-TR">
              <a:latin typeface="Calibri" panose="020F0502020204030204"/>
              <a:ea typeface="+mn-lt"/>
              <a:cs typeface="+mn-lt"/>
            </a:endParaRPr>
          </a:p>
          <a:p>
            <a:pPr marL="285750" lvl="1" indent="-285750">
              <a:buFont typeface="Arial,Sans-Serif" panose="020B0604020202020204" pitchFamily="34" charset="0"/>
            </a:pPr>
            <a:r>
              <a:rPr lang="tr-TR" b="1">
                <a:latin typeface="Consolas"/>
                <a:ea typeface="+mn-lt"/>
                <a:cs typeface="+mn-lt"/>
              </a:rPr>
              <a:t>Quantum </a:t>
            </a:r>
            <a:r>
              <a:rPr lang="tr-TR" b="1" err="1">
                <a:latin typeface="Consolas"/>
                <a:ea typeface="+mn-lt"/>
                <a:cs typeface="+mn-lt"/>
              </a:rPr>
              <a:t>Computer</a:t>
            </a:r>
            <a:r>
              <a:rPr lang="tr-TR" b="1">
                <a:latin typeface="Consolas"/>
                <a:ea typeface="+mn-lt"/>
                <a:cs typeface="+mn-lt"/>
              </a:rPr>
              <a:t> </a:t>
            </a:r>
            <a:r>
              <a:rPr lang="tr-TR" b="1" err="1">
                <a:latin typeface="Consolas"/>
                <a:ea typeface="+mn-lt"/>
                <a:cs typeface="+mn-lt"/>
              </a:rPr>
              <a:t>with</a:t>
            </a:r>
            <a:r>
              <a:rPr lang="tr-TR" b="1">
                <a:latin typeface="Consolas"/>
                <a:ea typeface="+mn-lt"/>
                <a:cs typeface="+mn-lt"/>
              </a:rPr>
              <a:t> n </a:t>
            </a:r>
            <a:r>
              <a:rPr lang="tr-TR" b="1" err="1">
                <a:latin typeface="Consolas"/>
                <a:ea typeface="+mn-lt"/>
                <a:cs typeface="+mn-lt"/>
              </a:rPr>
              <a:t>Qubits</a:t>
            </a:r>
            <a:br>
              <a:rPr lang="tr-TR" b="1">
                <a:latin typeface="Consolas"/>
                <a:ea typeface="+mn-lt"/>
                <a:cs typeface="+mn-lt"/>
              </a:rPr>
            </a:br>
            <a:r>
              <a:rPr lang="tr-TR" b="1">
                <a:latin typeface="Consolas"/>
                <a:ea typeface="+mn-lt"/>
                <a:cs typeface="+mn-lt"/>
              </a:rPr>
              <a:t>1st bit - 2 </a:t>
            </a:r>
            <a:r>
              <a:rPr lang="tr-TR" b="1" err="1">
                <a:latin typeface="Consolas"/>
                <a:ea typeface="+mn-lt"/>
                <a:cs typeface="+mn-lt"/>
              </a:rPr>
              <a:t>states</a:t>
            </a:r>
            <a:r>
              <a:rPr lang="tr-TR" b="1">
                <a:latin typeface="Consolas"/>
                <a:ea typeface="+mn-lt"/>
                <a:cs typeface="+mn-lt"/>
              </a:rPr>
              <a:t> (</a:t>
            </a:r>
            <a:r>
              <a:rPr lang="tr-TR" b="1" err="1">
                <a:latin typeface="Consolas"/>
                <a:ea typeface="+mn-lt"/>
                <a:cs typeface="+mn-lt"/>
              </a:rPr>
              <a:t>Both</a:t>
            </a:r>
            <a:r>
              <a:rPr lang="tr-TR" b="1">
                <a:latin typeface="Consolas"/>
                <a:ea typeface="+mn-lt"/>
                <a:cs typeface="+mn-lt"/>
              </a:rPr>
              <a:t> 0 &amp; 1)</a:t>
            </a:r>
            <a:br>
              <a:rPr lang="tr-TR" b="1">
                <a:latin typeface="Consolas"/>
                <a:ea typeface="+mn-lt"/>
                <a:cs typeface="+mn-lt"/>
              </a:rPr>
            </a:br>
            <a:r>
              <a:rPr lang="tr-TR" b="1">
                <a:latin typeface="Consolas"/>
                <a:ea typeface="+mn-lt"/>
                <a:cs typeface="+mn-lt"/>
              </a:rPr>
              <a:t>2nd bit - 2 </a:t>
            </a:r>
            <a:r>
              <a:rPr lang="tr-TR" b="1" err="1">
                <a:latin typeface="Consolas"/>
                <a:ea typeface="+mn-lt"/>
                <a:cs typeface="+mn-lt"/>
              </a:rPr>
              <a:t>states</a:t>
            </a:r>
            <a:br>
              <a:rPr lang="tr-TR" b="1">
                <a:latin typeface="Consolas"/>
                <a:ea typeface="+mn-lt"/>
                <a:cs typeface="+mn-lt"/>
              </a:rPr>
            </a:br>
            <a:r>
              <a:rPr lang="tr-TR" b="1" err="1">
                <a:latin typeface="Consolas"/>
                <a:ea typeface="+mn-lt"/>
                <a:cs typeface="+mn-lt"/>
              </a:rPr>
              <a:t>nth</a:t>
            </a:r>
            <a:r>
              <a:rPr lang="tr-TR" b="1">
                <a:latin typeface="Consolas"/>
                <a:ea typeface="+mn-lt"/>
                <a:cs typeface="+mn-lt"/>
              </a:rPr>
              <a:t> bit - 2 </a:t>
            </a:r>
            <a:r>
              <a:rPr lang="tr-TR" b="1" err="1">
                <a:latin typeface="Consolas"/>
                <a:ea typeface="+mn-lt"/>
                <a:cs typeface="+mn-lt"/>
              </a:rPr>
              <a:t>states</a:t>
            </a:r>
            <a:br>
              <a:rPr lang="tr-TR" b="1">
                <a:latin typeface="Consolas"/>
                <a:ea typeface="+mn-lt"/>
                <a:cs typeface="+mn-lt"/>
              </a:rPr>
            </a:br>
            <a:r>
              <a:rPr lang="tr-TR" b="1" err="1">
                <a:latin typeface="Consolas"/>
                <a:ea typeface="+mn-lt"/>
                <a:cs typeface="+mn-lt"/>
              </a:rPr>
              <a:t>Computer's</a:t>
            </a:r>
            <a:r>
              <a:rPr lang="tr-TR" b="1">
                <a:latin typeface="Consolas"/>
                <a:ea typeface="+mn-lt"/>
                <a:cs typeface="+mn-lt"/>
              </a:rPr>
              <a:t> </a:t>
            </a:r>
            <a:r>
              <a:rPr lang="tr-TR" b="1" err="1">
                <a:latin typeface="Consolas"/>
                <a:ea typeface="+mn-lt"/>
                <a:cs typeface="+mn-lt"/>
              </a:rPr>
              <a:t>state</a:t>
            </a:r>
            <a:r>
              <a:rPr lang="tr-TR" b="1">
                <a:latin typeface="Consolas"/>
                <a:ea typeface="+mn-lt"/>
                <a:cs typeface="+mn-lt"/>
              </a:rPr>
              <a:t> = 2^n</a:t>
            </a:r>
            <a:endParaRPr lang="tr-TR">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sp>
        <p:nvSpPr>
          <p:cNvPr id="8" name="İçerik Yer Tutucusu 2">
            <a:extLst>
              <a:ext uri="{FF2B5EF4-FFF2-40B4-BE49-F238E27FC236}">
                <a16:creationId xmlns:a16="http://schemas.microsoft.com/office/drawing/2014/main" id="{BCF5AB70-249C-0176-43D2-41C301D6DE13}"/>
              </a:ext>
            </a:extLst>
          </p:cNvPr>
          <p:cNvSpPr>
            <a:spLocks noGrp="1"/>
          </p:cNvSpPr>
          <p:nvPr/>
        </p:nvSpPr>
        <p:spPr>
          <a:xfrm>
            <a:off x="6569747" y="1782556"/>
            <a:ext cx="5565086"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buFont typeface="Arial,Sans-Serif" panose="020B0604020202020204" pitchFamily="34" charset="0"/>
            </a:pPr>
            <a:r>
              <a:rPr lang="tr-TR" b="1" err="1">
                <a:latin typeface="Consolas"/>
                <a:ea typeface="+mn-lt"/>
                <a:cs typeface="+mn-lt"/>
              </a:rPr>
              <a:t>Outcomes</a:t>
            </a:r>
            <a:r>
              <a:rPr lang="tr-TR" b="1">
                <a:latin typeface="Consolas"/>
                <a:ea typeface="+mn-lt"/>
                <a:cs typeface="+mn-lt"/>
              </a:rPr>
              <a:t> of </a:t>
            </a:r>
            <a:r>
              <a:rPr lang="tr-TR" b="1" err="1">
                <a:latin typeface="Consolas"/>
                <a:ea typeface="+mn-lt"/>
                <a:cs typeface="+mn-lt"/>
              </a:rPr>
              <a:t>spinning</a:t>
            </a:r>
            <a:r>
              <a:rPr lang="tr-TR" b="1">
                <a:latin typeface="Consolas"/>
                <a:ea typeface="+mn-lt"/>
                <a:cs typeface="+mn-lt"/>
              </a:rPr>
              <a:t> two </a:t>
            </a:r>
            <a:r>
              <a:rPr lang="tr-TR" b="1" err="1">
                <a:latin typeface="Consolas"/>
                <a:ea typeface="+mn-lt"/>
                <a:cs typeface="+mn-lt"/>
              </a:rPr>
              <a:t>coins</a:t>
            </a:r>
            <a:endParaRPr lang="tr-TR" err="1">
              <a:latin typeface="Calibri" panose="020F0502020204030204"/>
              <a:ea typeface="+mn-lt"/>
              <a:cs typeface="+mn-lt"/>
            </a:endParaRPr>
          </a:p>
          <a:p>
            <a:pPr marL="285750" lvl="1" indent="-285750">
              <a:buFont typeface="Arial,Sans-Serif" panose="020B0604020202020204" pitchFamily="34" charset="0"/>
            </a:pPr>
            <a:endParaRPr lang="tr-TR" b="1">
              <a:latin typeface="Consolas"/>
              <a:ea typeface="+mn-lt"/>
              <a:cs typeface="+mn-lt"/>
            </a:endParaRPr>
          </a:p>
          <a:p>
            <a:pPr marL="285750" lvl="1" indent="-285750">
              <a:buFont typeface="Arial,Sans-Serif" panose="020B0604020202020204" pitchFamily="34" charset="0"/>
            </a:pPr>
            <a:r>
              <a:rPr lang="tr-TR" b="1" err="1">
                <a:latin typeface="Consolas"/>
                <a:ea typeface="+mn-lt"/>
                <a:cs typeface="+mn-lt"/>
              </a:rPr>
              <a:t>Physical</a:t>
            </a:r>
            <a:r>
              <a:rPr lang="tr-TR" b="1">
                <a:latin typeface="Consolas"/>
                <a:ea typeface="+mn-lt"/>
                <a:cs typeface="+mn-lt"/>
              </a:rPr>
              <a:t> World</a:t>
            </a:r>
            <a:br>
              <a:rPr lang="tr-TR" b="1">
                <a:latin typeface="Consolas"/>
                <a:ea typeface="+mn-lt"/>
                <a:cs typeface="+mn-lt"/>
              </a:rPr>
            </a:br>
            <a:r>
              <a:rPr lang="tr-TR" b="1">
                <a:latin typeface="Consolas"/>
                <a:ea typeface="+mn-lt"/>
                <a:cs typeface="+mn-lt"/>
              </a:rPr>
              <a:t>HH, TT, HT, TH</a:t>
            </a:r>
            <a:endParaRPr lang="tr-TR">
              <a:latin typeface="Calibri" panose="020F0502020204030204"/>
              <a:ea typeface="+mn-lt"/>
              <a:cs typeface="+mn-lt"/>
            </a:endParaRPr>
          </a:p>
          <a:p>
            <a:pPr marL="285750" lvl="1" indent="-285750">
              <a:buFont typeface="Arial,Sans-Serif" panose="020B0604020202020204" pitchFamily="34" charset="0"/>
            </a:pPr>
            <a:endParaRPr lang="tr-TR" b="1">
              <a:latin typeface="Consolas"/>
              <a:ea typeface="+mn-lt"/>
              <a:cs typeface="+mn-lt"/>
            </a:endParaRPr>
          </a:p>
          <a:p>
            <a:pPr marL="285750" lvl="1" indent="-285750">
              <a:buFont typeface="Arial,Sans-Serif" panose="020B0604020202020204" pitchFamily="34" charset="0"/>
            </a:pPr>
            <a:r>
              <a:rPr lang="tr-TR" b="1" err="1">
                <a:latin typeface="Consolas"/>
                <a:ea typeface="+mn-lt"/>
                <a:cs typeface="+mn-lt"/>
              </a:rPr>
              <a:t>With</a:t>
            </a:r>
            <a:r>
              <a:rPr lang="tr-TR" b="1">
                <a:latin typeface="Consolas"/>
                <a:ea typeface="+mn-lt"/>
                <a:cs typeface="+mn-lt"/>
              </a:rPr>
              <a:t> Quantum </a:t>
            </a:r>
            <a:r>
              <a:rPr lang="tr-TR" b="1" err="1">
                <a:latin typeface="Consolas"/>
                <a:ea typeface="+mn-lt"/>
                <a:cs typeface="+mn-lt"/>
              </a:rPr>
              <a:t>Entanglement</a:t>
            </a:r>
            <a:br>
              <a:rPr lang="tr-TR" b="1">
                <a:latin typeface="Consolas"/>
                <a:ea typeface="+mn-lt"/>
                <a:cs typeface="+mn-lt"/>
              </a:rPr>
            </a:br>
            <a:r>
              <a:rPr lang="tr-TR" b="1">
                <a:latin typeface="Consolas"/>
                <a:ea typeface="+mn-lt"/>
                <a:cs typeface="+mn-lt"/>
              </a:rPr>
              <a:t>HH, TT</a:t>
            </a:r>
            <a:endParaRPr lang="tr-TR">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spTree>
    <p:extLst>
      <p:ext uri="{BB962C8B-B14F-4D97-AF65-F5344CB8AC3E}">
        <p14:creationId xmlns:p14="http://schemas.microsoft.com/office/powerpoint/2010/main" val="3511614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Progress</a:t>
            </a:r>
            <a:r>
              <a:rPr lang="tr-TR">
                <a:solidFill>
                  <a:srgbClr val="FFC000"/>
                </a:solidFill>
                <a:cs typeface="Calibri Light"/>
              </a:rPr>
              <a:t> of Quantum Programming</a:t>
            </a:r>
            <a:endParaRPr lang="tr-T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17</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6801633" y="1686838"/>
            <a:ext cx="5331910"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tr-TR" b="1">
                <a:ea typeface="+mn-lt"/>
                <a:cs typeface="+mn-lt"/>
              </a:rPr>
              <a:t>QCL</a:t>
            </a:r>
            <a:r>
              <a:rPr lang="tr-TR">
                <a:ea typeface="+mn-lt"/>
                <a:cs typeface="+mn-lt"/>
              </a:rPr>
              <a:t>: Quantum Computing Language, </a:t>
            </a:r>
            <a:r>
              <a:rPr lang="tr-TR" err="1">
                <a:ea typeface="+mn-lt"/>
                <a:cs typeface="+mn-lt"/>
              </a:rPr>
              <a:t>one</a:t>
            </a:r>
            <a:r>
              <a:rPr lang="tr-TR">
                <a:ea typeface="+mn-lt"/>
                <a:cs typeface="+mn-lt"/>
              </a:rPr>
              <a:t> of </a:t>
            </a:r>
            <a:r>
              <a:rPr lang="tr-TR" err="1">
                <a:ea typeface="+mn-lt"/>
                <a:cs typeface="+mn-lt"/>
              </a:rPr>
              <a:t>the</a:t>
            </a:r>
            <a:r>
              <a:rPr lang="tr-TR">
                <a:ea typeface="+mn-lt"/>
                <a:cs typeface="+mn-lt"/>
              </a:rPr>
              <a:t> </a:t>
            </a:r>
            <a:r>
              <a:rPr lang="tr-TR" err="1">
                <a:ea typeface="+mn-lt"/>
                <a:cs typeface="+mn-lt"/>
              </a:rPr>
              <a:t>first</a:t>
            </a:r>
            <a:r>
              <a:rPr lang="tr-TR">
                <a:ea typeface="+mn-lt"/>
                <a:cs typeface="+mn-lt"/>
              </a:rPr>
              <a:t> </a:t>
            </a:r>
            <a:r>
              <a:rPr lang="tr-TR" err="1">
                <a:ea typeface="+mn-lt"/>
                <a:cs typeface="+mn-lt"/>
              </a:rPr>
              <a:t>implemented</a:t>
            </a:r>
            <a:r>
              <a:rPr lang="tr-TR">
                <a:ea typeface="+mn-lt"/>
                <a:cs typeface="+mn-lt"/>
              </a:rPr>
              <a:t> </a:t>
            </a:r>
            <a:r>
              <a:rPr lang="tr-TR" err="1">
                <a:ea typeface="+mn-lt"/>
                <a:cs typeface="+mn-lt"/>
              </a:rPr>
              <a:t>quantum</a:t>
            </a:r>
            <a:r>
              <a:rPr lang="tr-TR">
                <a:ea typeface="+mn-lt"/>
                <a:cs typeface="+mn-lt"/>
              </a:rPr>
              <a:t> </a:t>
            </a:r>
            <a:r>
              <a:rPr lang="tr-TR" err="1">
                <a:ea typeface="+mn-lt"/>
                <a:cs typeface="+mn-lt"/>
              </a:rPr>
              <a:t>programming</a:t>
            </a:r>
            <a:r>
              <a:rPr lang="tr-TR">
                <a:ea typeface="+mn-lt"/>
                <a:cs typeface="+mn-lt"/>
              </a:rPr>
              <a:t> </a:t>
            </a:r>
            <a:r>
              <a:rPr lang="tr-TR" err="1">
                <a:ea typeface="+mn-lt"/>
                <a:cs typeface="+mn-lt"/>
              </a:rPr>
              <a:t>languages</a:t>
            </a:r>
            <a:r>
              <a:rPr lang="tr-TR">
                <a:ea typeface="+mn-lt"/>
                <a:cs typeface="+mn-lt"/>
              </a:rPr>
              <a:t>. </a:t>
            </a:r>
            <a:r>
              <a:rPr lang="tr-TR" err="1">
                <a:ea typeface="+mn-lt"/>
                <a:cs typeface="+mn-lt"/>
              </a:rPr>
              <a:t>It</a:t>
            </a:r>
            <a:r>
              <a:rPr lang="tr-TR">
                <a:ea typeface="+mn-lt"/>
                <a:cs typeface="+mn-lt"/>
              </a:rPr>
              <a:t> </a:t>
            </a:r>
            <a:r>
              <a:rPr lang="tr-TR" err="1">
                <a:ea typeface="+mn-lt"/>
                <a:cs typeface="+mn-lt"/>
              </a:rPr>
              <a:t>resembles</a:t>
            </a:r>
            <a:r>
              <a:rPr lang="tr-TR">
                <a:ea typeface="+mn-lt"/>
                <a:cs typeface="+mn-lt"/>
              </a:rPr>
              <a:t> C </a:t>
            </a:r>
            <a:r>
              <a:rPr lang="tr-TR" err="1">
                <a:ea typeface="+mn-lt"/>
                <a:cs typeface="+mn-lt"/>
              </a:rPr>
              <a:t>language</a:t>
            </a:r>
            <a:r>
              <a:rPr lang="tr-TR">
                <a:ea typeface="+mn-lt"/>
                <a:cs typeface="+mn-lt"/>
              </a:rPr>
              <a:t> in </a:t>
            </a:r>
            <a:r>
              <a:rPr lang="tr-TR" err="1">
                <a:ea typeface="+mn-lt"/>
                <a:cs typeface="+mn-lt"/>
              </a:rPr>
              <a:t>regards</a:t>
            </a:r>
            <a:r>
              <a:rPr lang="tr-TR">
                <a:ea typeface="+mn-lt"/>
                <a:cs typeface="+mn-lt"/>
              </a:rPr>
              <a:t> of </a:t>
            </a:r>
            <a:r>
              <a:rPr lang="tr-TR" err="1">
                <a:ea typeface="+mn-lt"/>
                <a:cs typeface="+mn-lt"/>
              </a:rPr>
              <a:t>syntax</a:t>
            </a:r>
            <a:r>
              <a:rPr lang="tr-TR">
                <a:ea typeface="+mn-lt"/>
                <a:cs typeface="+mn-lt"/>
              </a:rPr>
              <a:t> </a:t>
            </a:r>
            <a:r>
              <a:rPr lang="tr-TR" err="1">
                <a:ea typeface="+mn-lt"/>
                <a:cs typeface="+mn-lt"/>
              </a:rPr>
              <a:t>and</a:t>
            </a:r>
            <a:r>
              <a:rPr lang="tr-TR">
                <a:ea typeface="+mn-lt"/>
                <a:cs typeface="+mn-lt"/>
              </a:rPr>
              <a:t> data </a:t>
            </a:r>
            <a:r>
              <a:rPr lang="tr-TR" err="1">
                <a:ea typeface="+mn-lt"/>
                <a:cs typeface="+mn-lt"/>
              </a:rPr>
              <a:t>types</a:t>
            </a:r>
            <a:r>
              <a:rPr lang="tr-TR">
                <a:ea typeface="+mn-lt"/>
                <a:cs typeface="+mn-lt"/>
              </a:rPr>
              <a:t>.</a:t>
            </a:r>
            <a:endParaRPr lang="tr-TR">
              <a:cs typeface="Calibri"/>
            </a:endParaRPr>
          </a:p>
          <a:p>
            <a:endParaRPr lang="tr-TR">
              <a:ea typeface="+mn-lt"/>
              <a:cs typeface="+mn-lt"/>
            </a:endParaRPr>
          </a:p>
          <a:p>
            <a:pPr marL="285750" indent="-285750">
              <a:buFont typeface="Arial"/>
              <a:buChar char="•"/>
            </a:pPr>
            <a:r>
              <a:rPr lang="tr-TR" b="1">
                <a:ea typeface="+mn-lt"/>
                <a:cs typeface="+mn-lt"/>
              </a:rPr>
              <a:t>QMASM</a:t>
            </a:r>
            <a:r>
              <a:rPr lang="tr-TR">
                <a:ea typeface="+mn-lt"/>
                <a:cs typeface="+mn-lt"/>
              </a:rPr>
              <a:t>: Quantum Macro Assembler, </a:t>
            </a:r>
            <a:r>
              <a:rPr lang="tr-TR" err="1">
                <a:ea typeface="+mn-lt"/>
                <a:cs typeface="+mn-lt"/>
              </a:rPr>
              <a:t>published</a:t>
            </a:r>
            <a:r>
              <a:rPr lang="tr-TR">
                <a:ea typeface="+mn-lt"/>
                <a:cs typeface="+mn-lt"/>
              </a:rPr>
              <a:t> in 2016. </a:t>
            </a:r>
            <a:r>
              <a:rPr lang="tr-TR" err="1">
                <a:ea typeface="+mn-lt"/>
                <a:cs typeface="+mn-lt"/>
              </a:rPr>
              <a:t>It</a:t>
            </a:r>
            <a:r>
              <a:rPr lang="tr-TR">
                <a:ea typeface="+mn-lt"/>
                <a:cs typeface="+mn-lt"/>
              </a:rPr>
              <a:t> is a </a:t>
            </a:r>
            <a:r>
              <a:rPr lang="tr-TR" err="1">
                <a:ea typeface="+mn-lt"/>
                <a:cs typeface="+mn-lt"/>
              </a:rPr>
              <a:t>low-level</a:t>
            </a:r>
            <a:r>
              <a:rPr lang="tr-TR">
                <a:ea typeface="+mn-lt"/>
                <a:cs typeface="+mn-lt"/>
              </a:rPr>
              <a:t> </a:t>
            </a:r>
            <a:r>
              <a:rPr lang="tr-TR" err="1">
                <a:ea typeface="+mn-lt"/>
                <a:cs typeface="+mn-lt"/>
              </a:rPr>
              <a:t>language</a:t>
            </a:r>
            <a:r>
              <a:rPr lang="tr-TR">
                <a:ea typeface="+mn-lt"/>
                <a:cs typeface="+mn-lt"/>
              </a:rPr>
              <a:t> </a:t>
            </a:r>
            <a:r>
              <a:rPr lang="tr-TR" err="1">
                <a:ea typeface="+mn-lt"/>
                <a:cs typeface="+mn-lt"/>
              </a:rPr>
              <a:t>specific</a:t>
            </a:r>
            <a:r>
              <a:rPr lang="tr-TR">
                <a:ea typeface="+mn-lt"/>
                <a:cs typeface="+mn-lt"/>
              </a:rPr>
              <a:t> </a:t>
            </a:r>
            <a:r>
              <a:rPr lang="tr-TR" err="1">
                <a:ea typeface="+mn-lt"/>
                <a:cs typeface="+mn-lt"/>
              </a:rPr>
              <a:t>to</a:t>
            </a:r>
            <a:r>
              <a:rPr lang="tr-TR">
                <a:ea typeface="+mn-lt"/>
                <a:cs typeface="+mn-lt"/>
              </a:rPr>
              <a:t> </a:t>
            </a:r>
            <a:r>
              <a:rPr lang="tr-TR" u="sng">
                <a:ea typeface="+mn-lt"/>
                <a:cs typeface="+mn-lt"/>
                <a:hlinkClick r:id="rId2"/>
              </a:rPr>
              <a:t>quantum annealing</a:t>
            </a:r>
            <a:r>
              <a:rPr lang="tr-TR">
                <a:ea typeface="+mn-lt"/>
                <a:cs typeface="+mn-lt"/>
              </a:rPr>
              <a:t>. </a:t>
            </a:r>
            <a:r>
              <a:rPr lang="tr-TR" err="1">
                <a:ea typeface="+mn-lt"/>
                <a:cs typeface="+mn-lt"/>
              </a:rPr>
              <a:t>The</a:t>
            </a:r>
            <a:r>
              <a:rPr lang="tr-TR">
                <a:ea typeface="+mn-lt"/>
                <a:cs typeface="+mn-lt"/>
              </a:rPr>
              <a:t> </a:t>
            </a:r>
            <a:r>
              <a:rPr lang="tr-TR" err="1">
                <a:ea typeface="+mn-lt"/>
                <a:cs typeface="+mn-lt"/>
              </a:rPr>
              <a:t>significance</a:t>
            </a:r>
            <a:r>
              <a:rPr lang="tr-TR">
                <a:ea typeface="+mn-lt"/>
                <a:cs typeface="+mn-lt"/>
              </a:rPr>
              <a:t> of QMASM is </a:t>
            </a:r>
            <a:r>
              <a:rPr lang="tr-TR" err="1">
                <a:ea typeface="+mn-lt"/>
                <a:cs typeface="+mn-lt"/>
              </a:rPr>
              <a:t>that</a:t>
            </a:r>
            <a:r>
              <a:rPr lang="tr-TR">
                <a:ea typeface="+mn-lt"/>
                <a:cs typeface="+mn-lt"/>
              </a:rPr>
              <a:t> it </a:t>
            </a:r>
            <a:r>
              <a:rPr lang="tr-TR" err="1">
                <a:ea typeface="+mn-lt"/>
                <a:cs typeface="+mn-lt"/>
              </a:rPr>
              <a:t>relieves</a:t>
            </a:r>
            <a:r>
              <a:rPr lang="tr-TR">
                <a:ea typeface="+mn-lt"/>
                <a:cs typeface="+mn-lt"/>
              </a:rPr>
              <a:t> </a:t>
            </a:r>
            <a:r>
              <a:rPr lang="tr-TR" err="1">
                <a:ea typeface="+mn-lt"/>
                <a:cs typeface="+mn-lt"/>
              </a:rPr>
              <a:t>the</a:t>
            </a:r>
            <a:r>
              <a:rPr lang="tr-TR">
                <a:ea typeface="+mn-lt"/>
                <a:cs typeface="+mn-lt"/>
              </a:rPr>
              <a:t> </a:t>
            </a:r>
            <a:r>
              <a:rPr lang="tr-TR" err="1">
                <a:ea typeface="+mn-lt"/>
                <a:cs typeface="+mn-lt"/>
              </a:rPr>
              <a:t>programmer</a:t>
            </a:r>
            <a:r>
              <a:rPr lang="tr-TR">
                <a:ea typeface="+mn-lt"/>
                <a:cs typeface="+mn-lt"/>
              </a:rPr>
              <a:t> </a:t>
            </a:r>
            <a:r>
              <a:rPr lang="tr-TR" err="1">
                <a:ea typeface="+mn-lt"/>
                <a:cs typeface="+mn-lt"/>
              </a:rPr>
              <a:t>from</a:t>
            </a:r>
            <a:r>
              <a:rPr lang="tr-TR">
                <a:ea typeface="+mn-lt"/>
                <a:cs typeface="+mn-lt"/>
              </a:rPr>
              <a:t> </a:t>
            </a:r>
            <a:r>
              <a:rPr lang="tr-TR" err="1">
                <a:ea typeface="+mn-lt"/>
                <a:cs typeface="+mn-lt"/>
              </a:rPr>
              <a:t>having</a:t>
            </a:r>
            <a:r>
              <a:rPr lang="tr-TR">
                <a:ea typeface="+mn-lt"/>
                <a:cs typeface="+mn-lt"/>
              </a:rPr>
              <a:t> </a:t>
            </a:r>
            <a:r>
              <a:rPr lang="tr-TR" err="1">
                <a:ea typeface="+mn-lt"/>
                <a:cs typeface="+mn-lt"/>
              </a:rPr>
              <a:t>to</a:t>
            </a:r>
            <a:r>
              <a:rPr lang="tr-TR">
                <a:ea typeface="+mn-lt"/>
                <a:cs typeface="+mn-lt"/>
              </a:rPr>
              <a:t> </a:t>
            </a:r>
            <a:r>
              <a:rPr lang="tr-TR" err="1">
                <a:ea typeface="+mn-lt"/>
                <a:cs typeface="+mn-lt"/>
              </a:rPr>
              <a:t>know</a:t>
            </a:r>
            <a:r>
              <a:rPr lang="tr-TR">
                <a:ea typeface="+mn-lt"/>
                <a:cs typeface="+mn-lt"/>
              </a:rPr>
              <a:t> </a:t>
            </a:r>
            <a:r>
              <a:rPr lang="tr-TR" err="1">
                <a:ea typeface="+mn-lt"/>
                <a:cs typeface="+mn-lt"/>
              </a:rPr>
              <a:t>system-specific</a:t>
            </a:r>
            <a:r>
              <a:rPr lang="tr-TR">
                <a:ea typeface="+mn-lt"/>
                <a:cs typeface="+mn-lt"/>
              </a:rPr>
              <a:t> hardware </a:t>
            </a:r>
            <a:r>
              <a:rPr lang="tr-TR" err="1">
                <a:ea typeface="+mn-lt"/>
                <a:cs typeface="+mn-lt"/>
              </a:rPr>
              <a:t>details</a:t>
            </a:r>
            <a:r>
              <a:rPr lang="tr-TR">
                <a:ea typeface="+mn-lt"/>
                <a:cs typeface="+mn-lt"/>
              </a:rPr>
              <a:t> </a:t>
            </a:r>
            <a:r>
              <a:rPr lang="tr-TR" err="1">
                <a:ea typeface="+mn-lt"/>
                <a:cs typeface="+mn-lt"/>
              </a:rPr>
              <a:t>while</a:t>
            </a:r>
            <a:r>
              <a:rPr lang="tr-TR">
                <a:ea typeface="+mn-lt"/>
                <a:cs typeface="+mn-lt"/>
              </a:rPr>
              <a:t> </a:t>
            </a:r>
            <a:r>
              <a:rPr lang="tr-TR" err="1">
                <a:ea typeface="+mn-lt"/>
                <a:cs typeface="+mn-lt"/>
              </a:rPr>
              <a:t>still</a:t>
            </a:r>
            <a:r>
              <a:rPr lang="tr-TR">
                <a:ea typeface="+mn-lt"/>
                <a:cs typeface="+mn-lt"/>
              </a:rPr>
              <a:t> </a:t>
            </a:r>
            <a:r>
              <a:rPr lang="tr-TR" err="1">
                <a:ea typeface="+mn-lt"/>
                <a:cs typeface="+mn-lt"/>
              </a:rPr>
              <a:t>allowing</a:t>
            </a:r>
            <a:r>
              <a:rPr lang="tr-TR">
                <a:ea typeface="+mn-lt"/>
                <a:cs typeface="+mn-lt"/>
              </a:rPr>
              <a:t> </a:t>
            </a:r>
            <a:r>
              <a:rPr lang="tr-TR" err="1">
                <a:ea typeface="+mn-lt"/>
                <a:cs typeface="+mn-lt"/>
              </a:rPr>
              <a:t>programs</a:t>
            </a:r>
            <a:r>
              <a:rPr lang="tr-TR">
                <a:ea typeface="+mn-lt"/>
                <a:cs typeface="+mn-lt"/>
              </a:rPr>
              <a:t> </a:t>
            </a:r>
            <a:r>
              <a:rPr lang="tr-TR" err="1">
                <a:ea typeface="+mn-lt"/>
                <a:cs typeface="+mn-lt"/>
              </a:rPr>
              <a:t>to</a:t>
            </a:r>
            <a:r>
              <a:rPr lang="tr-TR">
                <a:ea typeface="+mn-lt"/>
                <a:cs typeface="+mn-lt"/>
              </a:rPr>
              <a:t> be </a:t>
            </a:r>
            <a:r>
              <a:rPr lang="tr-TR" err="1">
                <a:ea typeface="+mn-lt"/>
                <a:cs typeface="+mn-lt"/>
              </a:rPr>
              <a:t>expressed</a:t>
            </a:r>
            <a:r>
              <a:rPr lang="tr-TR">
                <a:ea typeface="+mn-lt"/>
                <a:cs typeface="+mn-lt"/>
              </a:rPr>
              <a:t> at a </a:t>
            </a:r>
            <a:r>
              <a:rPr lang="tr-TR" err="1">
                <a:ea typeface="+mn-lt"/>
                <a:cs typeface="+mn-lt"/>
              </a:rPr>
              <a:t>low</a:t>
            </a:r>
            <a:r>
              <a:rPr lang="tr-TR">
                <a:ea typeface="+mn-lt"/>
                <a:cs typeface="+mn-lt"/>
              </a:rPr>
              <a:t> </a:t>
            </a:r>
            <a:r>
              <a:rPr lang="tr-TR" err="1">
                <a:ea typeface="+mn-lt"/>
                <a:cs typeface="+mn-lt"/>
              </a:rPr>
              <a:t>level</a:t>
            </a:r>
            <a:r>
              <a:rPr lang="tr-TR">
                <a:ea typeface="+mn-lt"/>
                <a:cs typeface="+mn-lt"/>
              </a:rPr>
              <a:t> of </a:t>
            </a:r>
            <a:r>
              <a:rPr lang="tr-TR" err="1">
                <a:ea typeface="+mn-lt"/>
                <a:cs typeface="+mn-lt"/>
              </a:rPr>
              <a:t>abstraction</a:t>
            </a:r>
            <a:r>
              <a:rPr lang="tr-TR">
                <a:ea typeface="+mn-lt"/>
                <a:cs typeface="+mn-lt"/>
              </a:rPr>
              <a:t>.</a:t>
            </a:r>
            <a:endParaRPr lang="tr-TR">
              <a:cs typeface="Calibri"/>
            </a:endParaRPr>
          </a:p>
          <a:p>
            <a:pPr marL="285750" indent="-285750">
              <a:buFont typeface="Arial"/>
              <a:buChar char="•"/>
            </a:pPr>
            <a:endParaRPr lang="tr-TR">
              <a:ea typeface="+mn-lt"/>
              <a:cs typeface="+mn-lt"/>
            </a:endParaRPr>
          </a:p>
          <a:p>
            <a:pPr marL="285750" indent="-285750">
              <a:buFont typeface="Arial"/>
              <a:buChar char="•"/>
            </a:pPr>
            <a:r>
              <a:rPr lang="tr-TR" b="1" err="1">
                <a:ea typeface="+mn-lt"/>
                <a:cs typeface="+mn-lt"/>
              </a:rPr>
              <a:t>Silq</a:t>
            </a:r>
            <a:r>
              <a:rPr lang="tr-TR">
                <a:ea typeface="+mn-lt"/>
                <a:cs typeface="+mn-lt"/>
              </a:rPr>
              <a:t> is </a:t>
            </a:r>
            <a:r>
              <a:rPr lang="tr-TR" err="1">
                <a:ea typeface="+mn-lt"/>
                <a:cs typeface="+mn-lt"/>
              </a:rPr>
              <a:t>originally</a:t>
            </a:r>
            <a:r>
              <a:rPr lang="tr-TR">
                <a:ea typeface="+mn-lt"/>
                <a:cs typeface="+mn-lt"/>
              </a:rPr>
              <a:t> </a:t>
            </a:r>
            <a:r>
              <a:rPr lang="tr-TR" err="1">
                <a:ea typeface="+mn-lt"/>
                <a:cs typeface="+mn-lt"/>
              </a:rPr>
              <a:t>published</a:t>
            </a:r>
            <a:r>
              <a:rPr lang="tr-TR">
                <a:ea typeface="+mn-lt"/>
                <a:cs typeface="+mn-lt"/>
              </a:rPr>
              <a:t> in 2020. </a:t>
            </a:r>
            <a:r>
              <a:rPr lang="tr-TR" err="1">
                <a:ea typeface="+mn-lt"/>
                <a:cs typeface="+mn-lt"/>
              </a:rPr>
              <a:t>Silq</a:t>
            </a:r>
            <a:r>
              <a:rPr lang="tr-TR">
                <a:ea typeface="+mn-lt"/>
                <a:cs typeface="+mn-lt"/>
              </a:rPr>
              <a:t> is a </a:t>
            </a:r>
            <a:r>
              <a:rPr lang="tr-TR" err="1">
                <a:ea typeface="+mn-lt"/>
                <a:cs typeface="+mn-lt"/>
              </a:rPr>
              <a:t>high-level</a:t>
            </a:r>
            <a:r>
              <a:rPr lang="tr-TR">
                <a:ea typeface="+mn-lt"/>
                <a:cs typeface="+mn-lt"/>
              </a:rPr>
              <a:t> </a:t>
            </a:r>
            <a:r>
              <a:rPr lang="tr-TR" err="1">
                <a:ea typeface="+mn-lt"/>
                <a:cs typeface="+mn-lt"/>
              </a:rPr>
              <a:t>programming</a:t>
            </a:r>
            <a:r>
              <a:rPr lang="tr-TR">
                <a:ea typeface="+mn-lt"/>
                <a:cs typeface="+mn-lt"/>
              </a:rPr>
              <a:t> </a:t>
            </a:r>
            <a:r>
              <a:rPr lang="tr-TR" err="1">
                <a:ea typeface="+mn-lt"/>
                <a:cs typeface="+mn-lt"/>
              </a:rPr>
              <a:t>language</a:t>
            </a:r>
            <a:r>
              <a:rPr lang="tr-TR">
                <a:ea typeface="+mn-lt"/>
                <a:cs typeface="+mn-lt"/>
              </a:rPr>
              <a:t> </a:t>
            </a:r>
            <a:r>
              <a:rPr lang="tr-TR" err="1">
                <a:ea typeface="+mn-lt"/>
                <a:cs typeface="+mn-lt"/>
              </a:rPr>
              <a:t>written</a:t>
            </a:r>
            <a:r>
              <a:rPr lang="tr-TR">
                <a:ea typeface="+mn-lt"/>
                <a:cs typeface="+mn-lt"/>
              </a:rPr>
              <a:t> in D </a:t>
            </a:r>
            <a:r>
              <a:rPr lang="tr-TR" err="1">
                <a:ea typeface="+mn-lt"/>
                <a:cs typeface="+mn-lt"/>
              </a:rPr>
              <a:t>language</a:t>
            </a:r>
            <a:r>
              <a:rPr lang="tr-TR">
                <a:ea typeface="+mn-lt"/>
                <a:cs typeface="+mn-lt"/>
              </a:rPr>
              <a:t> </a:t>
            </a:r>
            <a:r>
              <a:rPr lang="tr-TR" err="1">
                <a:ea typeface="+mn-lt"/>
                <a:cs typeface="+mn-lt"/>
              </a:rPr>
              <a:t>which</a:t>
            </a:r>
            <a:r>
              <a:rPr lang="tr-TR">
                <a:ea typeface="+mn-lt"/>
                <a:cs typeface="+mn-lt"/>
              </a:rPr>
              <a:t> has 482 </a:t>
            </a:r>
            <a:r>
              <a:rPr lang="tr-TR" err="1">
                <a:ea typeface="+mn-lt"/>
                <a:cs typeface="+mn-lt"/>
              </a:rPr>
              <a:t>stars</a:t>
            </a:r>
            <a:r>
              <a:rPr lang="tr-TR">
                <a:ea typeface="+mn-lt"/>
                <a:cs typeface="+mn-lt"/>
              </a:rPr>
              <a:t> </a:t>
            </a:r>
            <a:r>
              <a:rPr lang="tr-TR" err="1">
                <a:ea typeface="+mn-lt"/>
                <a:cs typeface="+mn-lt"/>
              </a:rPr>
              <a:t>and</a:t>
            </a:r>
            <a:r>
              <a:rPr lang="tr-TR">
                <a:ea typeface="+mn-lt"/>
                <a:cs typeface="+mn-lt"/>
              </a:rPr>
              <a:t> 10 </a:t>
            </a:r>
            <a:r>
              <a:rPr lang="tr-TR" err="1">
                <a:ea typeface="+mn-lt"/>
                <a:cs typeface="+mn-lt"/>
              </a:rPr>
              <a:t>contributors</a:t>
            </a:r>
            <a:r>
              <a:rPr lang="tr-TR">
                <a:ea typeface="+mn-lt"/>
                <a:cs typeface="+mn-lt"/>
              </a:rPr>
              <a:t> on </a:t>
            </a:r>
            <a:r>
              <a:rPr lang="tr-TR" err="1">
                <a:ea typeface="+mn-lt"/>
                <a:cs typeface="+mn-lt"/>
              </a:rPr>
              <a:t>github</a:t>
            </a:r>
            <a:r>
              <a:rPr lang="tr-TR">
                <a:ea typeface="+mn-lt"/>
                <a:cs typeface="+mn-lt"/>
              </a:rPr>
              <a:t> </a:t>
            </a:r>
            <a:r>
              <a:rPr lang="tr-TR" err="1">
                <a:ea typeface="+mn-lt"/>
                <a:cs typeface="+mn-lt"/>
              </a:rPr>
              <a:t>and</a:t>
            </a:r>
            <a:r>
              <a:rPr lang="tr-TR">
                <a:ea typeface="+mn-lt"/>
                <a:cs typeface="+mn-lt"/>
              </a:rPr>
              <a:t> is </a:t>
            </a:r>
            <a:r>
              <a:rPr lang="tr-TR" err="1">
                <a:ea typeface="+mn-lt"/>
                <a:cs typeface="+mn-lt"/>
              </a:rPr>
              <a:t>regularly</a:t>
            </a:r>
            <a:r>
              <a:rPr lang="tr-TR">
                <a:ea typeface="+mn-lt"/>
                <a:cs typeface="+mn-lt"/>
              </a:rPr>
              <a:t> </a:t>
            </a:r>
            <a:r>
              <a:rPr lang="tr-TR" err="1">
                <a:ea typeface="+mn-lt"/>
                <a:cs typeface="+mn-lt"/>
              </a:rPr>
              <a:t>updated</a:t>
            </a:r>
            <a:r>
              <a:rPr lang="tr-TR">
                <a:ea typeface="+mn-lt"/>
                <a:cs typeface="+mn-lt"/>
              </a:rPr>
              <a:t> as of 2021.</a:t>
            </a:r>
            <a:endParaRPr lang="tr-TR">
              <a:cs typeface="Calibri"/>
            </a:endParaRPr>
          </a:p>
          <a:p>
            <a:endParaRPr lang="tr-TR" sz="1200">
              <a:latin typeface="Calibri Light"/>
              <a:cs typeface="Calibri"/>
            </a:endParaRPr>
          </a:p>
        </p:txBody>
      </p:sp>
      <p:sp>
        <p:nvSpPr>
          <p:cNvPr id="5" name="İçerik Yer Tutucusu 2">
            <a:extLst>
              <a:ext uri="{FF2B5EF4-FFF2-40B4-BE49-F238E27FC236}">
                <a16:creationId xmlns:a16="http://schemas.microsoft.com/office/drawing/2014/main" id="{B001B729-8EE8-3ED5-05A3-E50D289B2420}"/>
              </a:ext>
            </a:extLst>
          </p:cNvPr>
          <p:cNvSpPr>
            <a:spLocks noGrp="1"/>
          </p:cNvSpPr>
          <p:nvPr/>
        </p:nvSpPr>
        <p:spPr>
          <a:xfrm>
            <a:off x="740447" y="1782557"/>
            <a:ext cx="10232336"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endParaRPr lang="tr-TR" err="1">
              <a:cs typeface="Calibri"/>
            </a:endParaRPr>
          </a:p>
          <a:p>
            <a:pPr marL="285750" lvl="1" indent="-285750">
              <a:buFont typeface="Arial,Sans-Serif" panose="020B0604020202020204" pitchFamily="34" charset="0"/>
            </a:pPr>
            <a:endParaRPr lang="tr-TR" b="1" i="1">
              <a:latin typeface="Consolas"/>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pic>
        <p:nvPicPr>
          <p:cNvPr id="6" name="Resim 6">
            <a:extLst>
              <a:ext uri="{FF2B5EF4-FFF2-40B4-BE49-F238E27FC236}">
                <a16:creationId xmlns:a16="http://schemas.microsoft.com/office/drawing/2014/main" id="{22766C30-3BAE-FF38-5473-FA19EDF41CBF}"/>
              </a:ext>
            </a:extLst>
          </p:cNvPr>
          <p:cNvPicPr>
            <a:picLocks noChangeAspect="1"/>
          </p:cNvPicPr>
          <p:nvPr/>
        </p:nvPicPr>
        <p:blipFill>
          <a:blip r:embed="rId3"/>
          <a:stretch>
            <a:fillRect/>
          </a:stretch>
        </p:blipFill>
        <p:spPr>
          <a:xfrm>
            <a:off x="663880" y="1689158"/>
            <a:ext cx="6031282" cy="4784477"/>
          </a:xfrm>
          <a:prstGeom prst="rect">
            <a:avLst/>
          </a:prstGeom>
        </p:spPr>
      </p:pic>
    </p:spTree>
    <p:extLst>
      <p:ext uri="{BB962C8B-B14F-4D97-AF65-F5344CB8AC3E}">
        <p14:creationId xmlns:p14="http://schemas.microsoft.com/office/powerpoint/2010/main" val="888390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Progress</a:t>
            </a:r>
            <a:r>
              <a:rPr lang="tr-TR">
                <a:solidFill>
                  <a:srgbClr val="FFC000"/>
                </a:solidFill>
                <a:cs typeface="Calibri Light"/>
              </a:rPr>
              <a:t> of Quantum Programming</a:t>
            </a:r>
            <a:endParaRPr lang="tr-T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18</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6801633" y="1686838"/>
            <a:ext cx="5331910"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tr-TR">
                <a:ea typeface="+mn-lt"/>
                <a:cs typeface="+mn-lt"/>
              </a:rPr>
              <a:t>QML: </a:t>
            </a:r>
            <a:r>
              <a:rPr lang="tr-TR" err="1">
                <a:ea typeface="+mn-lt"/>
                <a:cs typeface="+mn-lt"/>
              </a:rPr>
              <a:t>published</a:t>
            </a:r>
            <a:r>
              <a:rPr lang="tr-TR">
                <a:ea typeface="+mn-lt"/>
                <a:cs typeface="+mn-lt"/>
              </a:rPr>
              <a:t> in 2007, a </a:t>
            </a:r>
            <a:r>
              <a:rPr lang="tr-TR" err="1">
                <a:ea typeface="+mn-lt"/>
                <a:cs typeface="+mn-lt"/>
              </a:rPr>
              <a:t>Haskell-like</a:t>
            </a:r>
            <a:r>
              <a:rPr lang="tr-TR">
                <a:ea typeface="+mn-lt"/>
                <a:cs typeface="+mn-lt"/>
              </a:rPr>
              <a:t> </a:t>
            </a:r>
            <a:r>
              <a:rPr lang="tr-TR" err="1">
                <a:ea typeface="+mn-lt"/>
                <a:cs typeface="+mn-lt"/>
              </a:rPr>
              <a:t>quantum</a:t>
            </a:r>
            <a:r>
              <a:rPr lang="tr-TR">
                <a:ea typeface="+mn-lt"/>
                <a:cs typeface="+mn-lt"/>
              </a:rPr>
              <a:t> </a:t>
            </a:r>
            <a:r>
              <a:rPr lang="tr-TR" err="1">
                <a:ea typeface="+mn-lt"/>
                <a:cs typeface="+mn-lt"/>
              </a:rPr>
              <a:t>programming</a:t>
            </a:r>
            <a:r>
              <a:rPr lang="tr-TR">
                <a:ea typeface="+mn-lt"/>
                <a:cs typeface="+mn-lt"/>
              </a:rPr>
              <a:t> </a:t>
            </a:r>
            <a:r>
              <a:rPr lang="tr-TR" err="1">
                <a:ea typeface="+mn-lt"/>
                <a:cs typeface="+mn-lt"/>
              </a:rPr>
              <a:t>language</a:t>
            </a:r>
            <a:r>
              <a:rPr lang="tr-TR">
                <a:ea typeface="+mn-lt"/>
                <a:cs typeface="+mn-lt"/>
              </a:rPr>
              <a:t> </a:t>
            </a:r>
            <a:r>
              <a:rPr lang="tr-TR" err="1">
                <a:ea typeface="+mn-lt"/>
                <a:cs typeface="+mn-lt"/>
              </a:rPr>
              <a:t>based</a:t>
            </a:r>
            <a:r>
              <a:rPr lang="tr-TR">
                <a:ea typeface="+mn-lt"/>
                <a:cs typeface="+mn-lt"/>
              </a:rPr>
              <a:t> on </a:t>
            </a:r>
            <a:r>
              <a:rPr lang="tr-TR" err="1">
                <a:ea typeface="+mn-lt"/>
                <a:cs typeface="+mn-lt"/>
              </a:rPr>
              <a:t>strict</a:t>
            </a:r>
            <a:r>
              <a:rPr lang="tr-TR">
                <a:ea typeface="+mn-lt"/>
                <a:cs typeface="+mn-lt"/>
              </a:rPr>
              <a:t> </a:t>
            </a:r>
            <a:r>
              <a:rPr lang="tr-TR" err="1">
                <a:ea typeface="+mn-lt"/>
                <a:cs typeface="+mn-lt"/>
              </a:rPr>
              <a:t>linear</a:t>
            </a:r>
            <a:r>
              <a:rPr lang="tr-TR">
                <a:ea typeface="+mn-lt"/>
                <a:cs typeface="+mn-lt"/>
              </a:rPr>
              <a:t> </a:t>
            </a:r>
            <a:r>
              <a:rPr lang="tr-TR" err="1">
                <a:ea typeface="+mn-lt"/>
                <a:cs typeface="+mn-lt"/>
              </a:rPr>
              <a:t>logic</a:t>
            </a:r>
            <a:r>
              <a:rPr lang="tr-TR">
                <a:ea typeface="+mn-lt"/>
                <a:cs typeface="+mn-lt"/>
              </a:rPr>
              <a:t>. </a:t>
            </a:r>
            <a:r>
              <a:rPr lang="tr-TR" err="1">
                <a:ea typeface="+mn-lt"/>
                <a:cs typeface="+mn-lt"/>
              </a:rPr>
              <a:t>It</a:t>
            </a:r>
            <a:r>
              <a:rPr lang="tr-TR">
                <a:ea typeface="+mn-lt"/>
                <a:cs typeface="+mn-lt"/>
              </a:rPr>
              <a:t> can </a:t>
            </a:r>
            <a:r>
              <a:rPr lang="tr-TR" err="1">
                <a:ea typeface="+mn-lt"/>
                <a:cs typeface="+mn-lt"/>
              </a:rPr>
              <a:t>integrate</a:t>
            </a:r>
            <a:r>
              <a:rPr lang="tr-TR">
                <a:ea typeface="+mn-lt"/>
                <a:cs typeface="+mn-lt"/>
              </a:rPr>
              <a:t> </a:t>
            </a:r>
            <a:r>
              <a:rPr lang="tr-TR" err="1">
                <a:ea typeface="+mn-lt"/>
                <a:cs typeface="+mn-lt"/>
              </a:rPr>
              <a:t>reversible</a:t>
            </a:r>
            <a:r>
              <a:rPr lang="tr-TR">
                <a:ea typeface="+mn-lt"/>
                <a:cs typeface="+mn-lt"/>
              </a:rPr>
              <a:t> </a:t>
            </a:r>
            <a:r>
              <a:rPr lang="tr-TR" err="1">
                <a:ea typeface="+mn-lt"/>
                <a:cs typeface="+mn-lt"/>
              </a:rPr>
              <a:t>and</a:t>
            </a:r>
            <a:r>
              <a:rPr lang="tr-TR">
                <a:ea typeface="+mn-lt"/>
                <a:cs typeface="+mn-lt"/>
              </a:rPr>
              <a:t> </a:t>
            </a:r>
            <a:r>
              <a:rPr lang="tr-TR" err="1">
                <a:ea typeface="+mn-lt"/>
                <a:cs typeface="+mn-lt"/>
              </a:rPr>
              <a:t>irreversible</a:t>
            </a:r>
            <a:r>
              <a:rPr lang="tr-TR">
                <a:ea typeface="+mn-lt"/>
                <a:cs typeface="+mn-lt"/>
              </a:rPr>
              <a:t> </a:t>
            </a:r>
            <a:r>
              <a:rPr lang="tr-TR" err="1">
                <a:ea typeface="+mn-lt"/>
                <a:cs typeface="+mn-lt"/>
              </a:rPr>
              <a:t>quantum</a:t>
            </a:r>
            <a:r>
              <a:rPr lang="tr-TR">
                <a:ea typeface="+mn-lt"/>
                <a:cs typeface="+mn-lt"/>
              </a:rPr>
              <a:t> </a:t>
            </a:r>
            <a:r>
              <a:rPr lang="tr-TR" err="1">
                <a:ea typeface="+mn-lt"/>
                <a:cs typeface="+mn-lt"/>
              </a:rPr>
              <a:t>computations</a:t>
            </a:r>
          </a:p>
          <a:p>
            <a:pPr>
              <a:buFont typeface="Arial"/>
              <a:buChar char="•"/>
            </a:pPr>
            <a:r>
              <a:rPr lang="tr-TR">
                <a:ea typeface="+mn-lt"/>
                <a:cs typeface="+mn-lt"/>
              </a:rPr>
              <a:t>Quantum Lambda </a:t>
            </a:r>
            <a:r>
              <a:rPr lang="tr-TR" err="1">
                <a:ea typeface="+mn-lt"/>
                <a:cs typeface="+mn-lt"/>
              </a:rPr>
              <a:t>Calculus</a:t>
            </a:r>
            <a:r>
              <a:rPr lang="tr-TR">
                <a:ea typeface="+mn-lt"/>
                <a:cs typeface="+mn-lt"/>
              </a:rPr>
              <a:t>: it is </a:t>
            </a:r>
            <a:r>
              <a:rPr lang="tr-TR" err="1">
                <a:ea typeface="+mn-lt"/>
                <a:cs typeface="+mn-lt"/>
              </a:rPr>
              <a:t>based</a:t>
            </a:r>
            <a:r>
              <a:rPr lang="tr-TR">
                <a:ea typeface="+mn-lt"/>
                <a:cs typeface="+mn-lt"/>
              </a:rPr>
              <a:t> on </a:t>
            </a:r>
            <a:r>
              <a:rPr lang="tr-TR" err="1">
                <a:ea typeface="+mn-lt"/>
                <a:cs typeface="+mn-lt"/>
              </a:rPr>
              <a:t>classical</a:t>
            </a:r>
            <a:r>
              <a:rPr lang="tr-TR">
                <a:ea typeface="+mn-lt"/>
                <a:cs typeface="+mn-lt"/>
              </a:rPr>
              <a:t> lambda </a:t>
            </a:r>
            <a:r>
              <a:rPr lang="tr-TR" err="1">
                <a:ea typeface="+mn-lt"/>
                <a:cs typeface="+mn-lt"/>
              </a:rPr>
              <a:t>calculus</a:t>
            </a:r>
            <a:r>
              <a:rPr lang="tr-TR">
                <a:ea typeface="+mn-lt"/>
                <a:cs typeface="+mn-lt"/>
              </a:rPr>
              <a:t> </a:t>
            </a:r>
            <a:r>
              <a:rPr lang="tr-TR" err="1">
                <a:ea typeface="+mn-lt"/>
                <a:cs typeface="+mn-lt"/>
              </a:rPr>
              <a:t>introduced</a:t>
            </a:r>
            <a:r>
              <a:rPr lang="tr-TR">
                <a:ea typeface="+mn-lt"/>
                <a:cs typeface="+mn-lt"/>
              </a:rPr>
              <a:t> in 1930 </a:t>
            </a:r>
            <a:r>
              <a:rPr lang="tr-TR" err="1">
                <a:ea typeface="+mn-lt"/>
                <a:cs typeface="+mn-lt"/>
              </a:rPr>
              <a:t>and</a:t>
            </a:r>
            <a:r>
              <a:rPr lang="tr-TR">
                <a:ea typeface="+mn-lt"/>
                <a:cs typeface="+mn-lt"/>
              </a:rPr>
              <a:t> </a:t>
            </a:r>
            <a:r>
              <a:rPr lang="tr-TR" err="1">
                <a:ea typeface="+mn-lt"/>
                <a:cs typeface="+mn-lt"/>
              </a:rPr>
              <a:t>was</a:t>
            </a:r>
            <a:r>
              <a:rPr lang="tr-TR">
                <a:ea typeface="+mn-lt"/>
                <a:cs typeface="+mn-lt"/>
              </a:rPr>
              <a:t> </a:t>
            </a:r>
            <a:r>
              <a:rPr lang="tr-TR" err="1">
                <a:ea typeface="+mn-lt"/>
                <a:cs typeface="+mn-lt"/>
              </a:rPr>
              <a:t>first</a:t>
            </a:r>
            <a:r>
              <a:rPr lang="tr-TR">
                <a:ea typeface="+mn-lt"/>
                <a:cs typeface="+mn-lt"/>
              </a:rPr>
              <a:t> </a:t>
            </a:r>
            <a:r>
              <a:rPr lang="tr-TR" err="1">
                <a:ea typeface="+mn-lt"/>
                <a:cs typeface="+mn-lt"/>
              </a:rPr>
              <a:t>defined</a:t>
            </a:r>
            <a:r>
              <a:rPr lang="tr-TR">
                <a:ea typeface="+mn-lt"/>
                <a:cs typeface="+mn-lt"/>
              </a:rPr>
              <a:t> </a:t>
            </a:r>
            <a:r>
              <a:rPr lang="tr-TR" err="1">
                <a:ea typeface="+mn-lt"/>
                <a:cs typeface="+mn-lt"/>
              </a:rPr>
              <a:t>for</a:t>
            </a:r>
            <a:r>
              <a:rPr lang="tr-TR">
                <a:ea typeface="+mn-lt"/>
                <a:cs typeface="+mn-lt"/>
              </a:rPr>
              <a:t> </a:t>
            </a:r>
            <a:r>
              <a:rPr lang="tr-TR" err="1">
                <a:ea typeface="+mn-lt"/>
                <a:cs typeface="+mn-lt"/>
              </a:rPr>
              <a:t>quantum</a:t>
            </a:r>
            <a:r>
              <a:rPr lang="tr-TR">
                <a:ea typeface="+mn-lt"/>
                <a:cs typeface="+mn-lt"/>
              </a:rPr>
              <a:t> </a:t>
            </a:r>
            <a:r>
              <a:rPr lang="tr-TR" err="1">
                <a:ea typeface="+mn-lt"/>
                <a:cs typeface="+mn-lt"/>
              </a:rPr>
              <a:t>calculations</a:t>
            </a:r>
            <a:r>
              <a:rPr lang="tr-TR">
                <a:ea typeface="+mn-lt"/>
                <a:cs typeface="+mn-lt"/>
              </a:rPr>
              <a:t> in 1996. </a:t>
            </a:r>
            <a:r>
              <a:rPr lang="tr-TR" err="1">
                <a:ea typeface="+mn-lt"/>
                <a:cs typeface="+mn-lt"/>
              </a:rPr>
              <a:t>It</a:t>
            </a:r>
            <a:r>
              <a:rPr lang="tr-TR">
                <a:ea typeface="+mn-lt"/>
                <a:cs typeface="+mn-lt"/>
              </a:rPr>
              <a:t> </a:t>
            </a:r>
            <a:r>
              <a:rPr lang="tr-TR" err="1">
                <a:ea typeface="+mn-lt"/>
                <a:cs typeface="+mn-lt"/>
              </a:rPr>
              <a:t>uses</a:t>
            </a:r>
            <a:r>
              <a:rPr lang="tr-TR">
                <a:ea typeface="+mn-lt"/>
                <a:cs typeface="+mn-lt"/>
              </a:rPr>
              <a:t> </a:t>
            </a:r>
            <a:r>
              <a:rPr lang="tr-TR" err="1">
                <a:ea typeface="+mn-lt"/>
                <a:cs typeface="+mn-lt"/>
              </a:rPr>
              <a:t>high-order</a:t>
            </a:r>
            <a:r>
              <a:rPr lang="tr-TR">
                <a:ea typeface="+mn-lt"/>
                <a:cs typeface="+mn-lt"/>
              </a:rPr>
              <a:t> </a:t>
            </a:r>
            <a:r>
              <a:rPr lang="tr-TR" err="1">
                <a:ea typeface="+mn-lt"/>
                <a:cs typeface="+mn-lt"/>
              </a:rPr>
              <a:t>functions</a:t>
            </a:r>
            <a:r>
              <a:rPr lang="tr-TR">
                <a:ea typeface="+mn-lt"/>
                <a:cs typeface="+mn-lt"/>
              </a:rPr>
              <a:t> (λx.x^3) </a:t>
            </a:r>
            <a:r>
              <a:rPr lang="tr-TR" err="1">
                <a:ea typeface="+mn-lt"/>
                <a:cs typeface="+mn-lt"/>
              </a:rPr>
              <a:t>Therefore</a:t>
            </a:r>
            <a:r>
              <a:rPr lang="tr-TR">
                <a:ea typeface="+mn-lt"/>
                <a:cs typeface="+mn-lt"/>
              </a:rPr>
              <a:t>, it is </a:t>
            </a:r>
            <a:r>
              <a:rPr lang="tr-TR" err="1">
                <a:ea typeface="+mn-lt"/>
                <a:cs typeface="+mn-lt"/>
              </a:rPr>
              <a:t>stronger</a:t>
            </a:r>
            <a:r>
              <a:rPr lang="tr-TR">
                <a:ea typeface="+mn-lt"/>
                <a:cs typeface="+mn-lt"/>
              </a:rPr>
              <a:t> </a:t>
            </a:r>
            <a:r>
              <a:rPr lang="tr-TR" err="1">
                <a:ea typeface="+mn-lt"/>
                <a:cs typeface="+mn-lt"/>
              </a:rPr>
              <a:t>than</a:t>
            </a:r>
            <a:r>
              <a:rPr lang="tr-TR">
                <a:ea typeface="+mn-lt"/>
                <a:cs typeface="+mn-lt"/>
              </a:rPr>
              <a:t> </a:t>
            </a:r>
            <a:r>
              <a:rPr lang="tr-TR" err="1">
                <a:ea typeface="+mn-lt"/>
                <a:cs typeface="+mn-lt"/>
              </a:rPr>
              <a:t>the</a:t>
            </a:r>
            <a:r>
              <a:rPr lang="tr-TR">
                <a:ea typeface="+mn-lt"/>
                <a:cs typeface="+mn-lt"/>
              </a:rPr>
              <a:t> </a:t>
            </a:r>
            <a:r>
              <a:rPr lang="tr-TR" err="1">
                <a:ea typeface="+mn-lt"/>
                <a:cs typeface="+mn-lt"/>
              </a:rPr>
              <a:t>standard</a:t>
            </a:r>
            <a:r>
              <a:rPr lang="tr-TR">
                <a:ea typeface="+mn-lt"/>
                <a:cs typeface="+mn-lt"/>
              </a:rPr>
              <a:t> </a:t>
            </a:r>
            <a:r>
              <a:rPr lang="tr-TR" err="1">
                <a:ea typeface="+mn-lt"/>
                <a:cs typeface="+mn-lt"/>
              </a:rPr>
              <a:t>quantum</a:t>
            </a:r>
            <a:r>
              <a:rPr lang="tr-TR">
                <a:ea typeface="+mn-lt"/>
                <a:cs typeface="+mn-lt"/>
              </a:rPr>
              <a:t> </a:t>
            </a:r>
            <a:r>
              <a:rPr lang="tr-TR" err="1">
                <a:ea typeface="+mn-lt"/>
                <a:cs typeface="+mn-lt"/>
              </a:rPr>
              <a:t>computational</a:t>
            </a:r>
            <a:r>
              <a:rPr lang="tr-TR">
                <a:ea typeface="+mn-lt"/>
                <a:cs typeface="+mn-lt"/>
              </a:rPr>
              <a:t> </a:t>
            </a:r>
            <a:r>
              <a:rPr lang="tr-TR" err="1">
                <a:ea typeface="+mn-lt"/>
                <a:cs typeface="+mn-lt"/>
              </a:rPr>
              <a:t>models</a:t>
            </a:r>
            <a:r>
              <a:rPr lang="tr-TR">
                <a:ea typeface="+mn-lt"/>
                <a:cs typeface="+mn-lt"/>
              </a:rPr>
              <a:t>, </a:t>
            </a:r>
            <a:r>
              <a:rPr lang="tr-TR" err="1">
                <a:ea typeface="+mn-lt"/>
                <a:cs typeface="+mn-lt"/>
              </a:rPr>
              <a:t>such</a:t>
            </a:r>
            <a:r>
              <a:rPr lang="tr-TR">
                <a:ea typeface="+mn-lt"/>
                <a:cs typeface="+mn-lt"/>
              </a:rPr>
              <a:t> as </a:t>
            </a:r>
            <a:r>
              <a:rPr lang="tr-TR" err="1">
                <a:ea typeface="+mn-lt"/>
                <a:cs typeface="+mn-lt"/>
              </a:rPr>
              <a:t>quantum</a:t>
            </a:r>
            <a:r>
              <a:rPr lang="tr-TR">
                <a:ea typeface="+mn-lt"/>
                <a:cs typeface="+mn-lt"/>
              </a:rPr>
              <a:t> Turing </a:t>
            </a:r>
            <a:r>
              <a:rPr lang="tr-TR" err="1">
                <a:ea typeface="+mn-lt"/>
                <a:cs typeface="+mn-lt"/>
              </a:rPr>
              <a:t>machine</a:t>
            </a:r>
            <a:r>
              <a:rPr lang="tr-TR">
                <a:ea typeface="+mn-lt"/>
                <a:cs typeface="+mn-lt"/>
              </a:rPr>
              <a:t> </a:t>
            </a:r>
            <a:r>
              <a:rPr lang="tr-TR" err="1">
                <a:ea typeface="+mn-lt"/>
                <a:cs typeface="+mn-lt"/>
              </a:rPr>
              <a:t>or</a:t>
            </a:r>
            <a:r>
              <a:rPr lang="tr-TR">
                <a:ea typeface="+mn-lt"/>
                <a:cs typeface="+mn-lt"/>
              </a:rPr>
              <a:t> </a:t>
            </a:r>
            <a:r>
              <a:rPr lang="tr-TR" err="1">
                <a:ea typeface="+mn-lt"/>
                <a:cs typeface="+mn-lt"/>
              </a:rPr>
              <a:t>the</a:t>
            </a:r>
            <a:r>
              <a:rPr lang="tr-TR">
                <a:ea typeface="+mn-lt"/>
                <a:cs typeface="+mn-lt"/>
              </a:rPr>
              <a:t> </a:t>
            </a:r>
            <a:r>
              <a:rPr lang="tr-TR" err="1">
                <a:ea typeface="+mn-lt"/>
                <a:cs typeface="+mn-lt"/>
              </a:rPr>
              <a:t>quantum</a:t>
            </a:r>
            <a:r>
              <a:rPr lang="tr-TR">
                <a:ea typeface="+mn-lt"/>
                <a:cs typeface="+mn-lt"/>
              </a:rPr>
              <a:t> </a:t>
            </a:r>
            <a:r>
              <a:rPr lang="tr-TR" err="1">
                <a:ea typeface="+mn-lt"/>
                <a:cs typeface="+mn-lt"/>
              </a:rPr>
              <a:t>circuit</a:t>
            </a:r>
            <a:r>
              <a:rPr lang="tr-TR">
                <a:ea typeface="+mn-lt"/>
                <a:cs typeface="+mn-lt"/>
              </a:rPr>
              <a:t> model.</a:t>
            </a:r>
          </a:p>
          <a:p>
            <a:pPr>
              <a:buFont typeface="Arial"/>
              <a:buChar char="•"/>
            </a:pPr>
            <a:r>
              <a:rPr lang="tr-TR">
                <a:ea typeface="+mn-lt"/>
                <a:cs typeface="+mn-lt"/>
              </a:rPr>
              <a:t>QFC </a:t>
            </a:r>
            <a:r>
              <a:rPr lang="tr-TR" err="1">
                <a:ea typeface="+mn-lt"/>
                <a:cs typeface="+mn-lt"/>
              </a:rPr>
              <a:t>and</a:t>
            </a:r>
            <a:r>
              <a:rPr lang="tr-TR">
                <a:ea typeface="+mn-lt"/>
                <a:cs typeface="+mn-lt"/>
              </a:rPr>
              <a:t> QPL: </a:t>
            </a:r>
            <a:r>
              <a:rPr lang="tr-TR" err="1">
                <a:ea typeface="+mn-lt"/>
                <a:cs typeface="+mn-lt"/>
              </a:rPr>
              <a:t>Semantically</a:t>
            </a:r>
            <a:r>
              <a:rPr lang="tr-TR">
                <a:ea typeface="+mn-lt"/>
                <a:cs typeface="+mn-lt"/>
              </a:rPr>
              <a:t> QFC </a:t>
            </a:r>
            <a:r>
              <a:rPr lang="tr-TR" err="1">
                <a:ea typeface="+mn-lt"/>
                <a:cs typeface="+mn-lt"/>
              </a:rPr>
              <a:t>and</a:t>
            </a:r>
            <a:r>
              <a:rPr lang="tr-TR">
                <a:ea typeface="+mn-lt"/>
                <a:cs typeface="+mn-lt"/>
              </a:rPr>
              <a:t> QPL </a:t>
            </a:r>
            <a:r>
              <a:rPr lang="tr-TR" err="1">
                <a:ea typeface="+mn-lt"/>
                <a:cs typeface="+mn-lt"/>
              </a:rPr>
              <a:t>are</a:t>
            </a:r>
            <a:r>
              <a:rPr lang="tr-TR">
                <a:ea typeface="+mn-lt"/>
                <a:cs typeface="+mn-lt"/>
              </a:rPr>
              <a:t> </a:t>
            </a:r>
            <a:r>
              <a:rPr lang="tr-TR" err="1">
                <a:ea typeface="+mn-lt"/>
                <a:cs typeface="+mn-lt"/>
              </a:rPr>
              <a:t>equivalent</a:t>
            </a:r>
            <a:r>
              <a:rPr lang="tr-TR">
                <a:ea typeface="+mn-lt"/>
                <a:cs typeface="+mn-lt"/>
              </a:rPr>
              <a:t>. </a:t>
            </a:r>
            <a:r>
              <a:rPr lang="tr-TR" err="1">
                <a:ea typeface="+mn-lt"/>
                <a:cs typeface="+mn-lt"/>
              </a:rPr>
              <a:t>However</a:t>
            </a:r>
            <a:r>
              <a:rPr lang="tr-TR">
                <a:ea typeface="+mn-lt"/>
                <a:cs typeface="+mn-lt"/>
              </a:rPr>
              <a:t>, in QFC, </a:t>
            </a:r>
            <a:r>
              <a:rPr lang="tr-TR" err="1">
                <a:ea typeface="+mn-lt"/>
                <a:cs typeface="+mn-lt"/>
              </a:rPr>
              <a:t>quantum</a:t>
            </a:r>
            <a:r>
              <a:rPr lang="tr-TR">
                <a:ea typeface="+mn-lt"/>
                <a:cs typeface="+mn-lt"/>
              </a:rPr>
              <a:t> </a:t>
            </a:r>
            <a:r>
              <a:rPr lang="tr-TR" err="1">
                <a:ea typeface="+mn-lt"/>
                <a:cs typeface="+mn-lt"/>
              </a:rPr>
              <a:t>programs</a:t>
            </a:r>
            <a:r>
              <a:rPr lang="tr-TR">
                <a:ea typeface="+mn-lt"/>
                <a:cs typeface="+mn-lt"/>
              </a:rPr>
              <a:t> </a:t>
            </a:r>
            <a:r>
              <a:rPr lang="tr-TR" err="1">
                <a:ea typeface="+mn-lt"/>
                <a:cs typeface="+mn-lt"/>
              </a:rPr>
              <a:t>are</a:t>
            </a:r>
            <a:r>
              <a:rPr lang="tr-TR">
                <a:ea typeface="+mn-lt"/>
                <a:cs typeface="+mn-lt"/>
              </a:rPr>
              <a:t> </a:t>
            </a:r>
            <a:r>
              <a:rPr lang="tr-TR" err="1">
                <a:ea typeface="+mn-lt"/>
                <a:cs typeface="+mn-lt"/>
              </a:rPr>
              <a:t>represented</a:t>
            </a:r>
            <a:r>
              <a:rPr lang="tr-TR">
                <a:ea typeface="+mn-lt"/>
                <a:cs typeface="+mn-lt"/>
              </a:rPr>
              <a:t> </a:t>
            </a:r>
            <a:r>
              <a:rPr lang="tr-TR" err="1">
                <a:ea typeface="+mn-lt"/>
                <a:cs typeface="+mn-lt"/>
              </a:rPr>
              <a:t>using</a:t>
            </a:r>
            <a:r>
              <a:rPr lang="tr-TR">
                <a:ea typeface="+mn-lt"/>
                <a:cs typeface="+mn-lt"/>
              </a:rPr>
              <a:t> </a:t>
            </a:r>
            <a:r>
              <a:rPr lang="tr-TR" err="1">
                <a:ea typeface="+mn-lt"/>
                <a:cs typeface="+mn-lt"/>
              </a:rPr>
              <a:t>flowchart</a:t>
            </a:r>
            <a:r>
              <a:rPr lang="tr-TR">
                <a:ea typeface="+mn-lt"/>
                <a:cs typeface="+mn-lt"/>
              </a:rPr>
              <a:t> </a:t>
            </a:r>
            <a:r>
              <a:rPr lang="tr-TR" err="1">
                <a:ea typeface="+mn-lt"/>
                <a:cs typeface="+mn-lt"/>
              </a:rPr>
              <a:t>syntax</a:t>
            </a:r>
            <a:r>
              <a:rPr lang="tr-TR">
                <a:ea typeface="+mn-lt"/>
                <a:cs typeface="+mn-lt"/>
              </a:rPr>
              <a:t>, but in QPL </a:t>
            </a:r>
            <a:r>
              <a:rPr lang="tr-TR" err="1">
                <a:ea typeface="+mn-lt"/>
                <a:cs typeface="+mn-lt"/>
              </a:rPr>
              <a:t>syntactic</a:t>
            </a:r>
            <a:r>
              <a:rPr lang="tr-TR">
                <a:ea typeface="+mn-lt"/>
                <a:cs typeface="+mn-lt"/>
              </a:rPr>
              <a:t> </a:t>
            </a:r>
            <a:r>
              <a:rPr lang="tr-TR" err="1">
                <a:ea typeface="+mn-lt"/>
                <a:cs typeface="+mn-lt"/>
              </a:rPr>
              <a:t>structure</a:t>
            </a:r>
            <a:r>
              <a:rPr lang="tr-TR">
                <a:ea typeface="+mn-lt"/>
                <a:cs typeface="+mn-lt"/>
              </a:rPr>
              <a:t> of </a:t>
            </a:r>
            <a:r>
              <a:rPr lang="tr-TR" err="1">
                <a:ea typeface="+mn-lt"/>
                <a:cs typeface="+mn-lt"/>
              </a:rPr>
              <a:t>quantum</a:t>
            </a:r>
            <a:r>
              <a:rPr lang="tr-TR">
                <a:ea typeface="+mn-lt"/>
                <a:cs typeface="+mn-lt"/>
              </a:rPr>
              <a:t> </a:t>
            </a:r>
            <a:r>
              <a:rPr lang="tr-TR" err="1">
                <a:ea typeface="+mn-lt"/>
                <a:cs typeface="+mn-lt"/>
              </a:rPr>
              <a:t>programs</a:t>
            </a:r>
            <a:r>
              <a:rPr lang="tr-TR">
                <a:ea typeface="+mn-lt"/>
                <a:cs typeface="+mn-lt"/>
              </a:rPr>
              <a:t> </a:t>
            </a:r>
            <a:r>
              <a:rPr lang="tr-TR" err="1">
                <a:ea typeface="+mn-lt"/>
                <a:cs typeface="+mn-lt"/>
              </a:rPr>
              <a:t>are</a:t>
            </a:r>
            <a:r>
              <a:rPr lang="tr-TR">
                <a:ea typeface="+mn-lt"/>
                <a:cs typeface="+mn-lt"/>
              </a:rPr>
              <a:t> </a:t>
            </a:r>
            <a:r>
              <a:rPr lang="tr-TR" err="1">
                <a:ea typeface="+mn-lt"/>
                <a:cs typeface="+mn-lt"/>
              </a:rPr>
              <a:t>represented</a:t>
            </a:r>
            <a:r>
              <a:rPr lang="tr-TR">
                <a:ea typeface="+mn-lt"/>
                <a:cs typeface="+mn-lt"/>
              </a:rPr>
              <a:t> </a:t>
            </a:r>
            <a:r>
              <a:rPr lang="tr-TR" err="1">
                <a:ea typeface="+mn-lt"/>
                <a:cs typeface="+mn-lt"/>
              </a:rPr>
              <a:t>using</a:t>
            </a:r>
            <a:r>
              <a:rPr lang="tr-TR">
                <a:ea typeface="+mn-lt"/>
                <a:cs typeface="+mn-lt"/>
              </a:rPr>
              <a:t> </a:t>
            </a:r>
            <a:r>
              <a:rPr lang="tr-TR" err="1">
                <a:ea typeface="+mn-lt"/>
                <a:cs typeface="+mn-lt"/>
              </a:rPr>
              <a:t>textual</a:t>
            </a:r>
            <a:r>
              <a:rPr lang="tr-TR">
                <a:ea typeface="+mn-lt"/>
                <a:cs typeface="+mn-lt"/>
              </a:rPr>
              <a:t> </a:t>
            </a:r>
            <a:r>
              <a:rPr lang="tr-TR" err="1">
                <a:ea typeface="+mn-lt"/>
                <a:cs typeface="+mn-lt"/>
              </a:rPr>
              <a:t>representations</a:t>
            </a:r>
            <a:r>
              <a:rPr lang="tr-TR">
                <a:ea typeface="+mn-lt"/>
                <a:cs typeface="+mn-lt"/>
              </a:rPr>
              <a:t>.</a:t>
            </a:r>
          </a:p>
          <a:p>
            <a:pPr marL="285750" indent="-285750">
              <a:buFont typeface="Arial"/>
              <a:buChar char="•"/>
            </a:pPr>
            <a:endParaRPr lang="tr-TR">
              <a:latin typeface="Calibri"/>
              <a:cs typeface="Calibri"/>
            </a:endParaRPr>
          </a:p>
        </p:txBody>
      </p:sp>
      <p:sp>
        <p:nvSpPr>
          <p:cNvPr id="5" name="İçerik Yer Tutucusu 2">
            <a:extLst>
              <a:ext uri="{FF2B5EF4-FFF2-40B4-BE49-F238E27FC236}">
                <a16:creationId xmlns:a16="http://schemas.microsoft.com/office/drawing/2014/main" id="{B001B729-8EE8-3ED5-05A3-E50D289B2420}"/>
              </a:ext>
            </a:extLst>
          </p:cNvPr>
          <p:cNvSpPr>
            <a:spLocks noGrp="1"/>
          </p:cNvSpPr>
          <p:nvPr/>
        </p:nvSpPr>
        <p:spPr>
          <a:xfrm>
            <a:off x="740447" y="1782557"/>
            <a:ext cx="10232336"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endParaRPr lang="tr-TR" err="1">
              <a:cs typeface="Calibri"/>
            </a:endParaRPr>
          </a:p>
          <a:p>
            <a:pPr marL="285750" lvl="1" indent="-285750">
              <a:buFont typeface="Arial,Sans-Serif" panose="020B0604020202020204" pitchFamily="34" charset="0"/>
            </a:pPr>
            <a:endParaRPr lang="tr-TR" b="1" i="1">
              <a:latin typeface="Consolas"/>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pic>
        <p:nvPicPr>
          <p:cNvPr id="3" name="Resim 6">
            <a:extLst>
              <a:ext uri="{FF2B5EF4-FFF2-40B4-BE49-F238E27FC236}">
                <a16:creationId xmlns:a16="http://schemas.microsoft.com/office/drawing/2014/main" id="{660660C3-214A-0D0A-69BD-3221B0817393}"/>
              </a:ext>
            </a:extLst>
          </p:cNvPr>
          <p:cNvPicPr>
            <a:picLocks noChangeAspect="1"/>
          </p:cNvPicPr>
          <p:nvPr/>
        </p:nvPicPr>
        <p:blipFill>
          <a:blip r:embed="rId2"/>
          <a:stretch>
            <a:fillRect/>
          </a:stretch>
        </p:blipFill>
        <p:spPr>
          <a:xfrm>
            <a:off x="841332" y="1784610"/>
            <a:ext cx="5864268" cy="1973546"/>
          </a:xfrm>
          <a:prstGeom prst="rect">
            <a:avLst/>
          </a:prstGeom>
        </p:spPr>
      </p:pic>
    </p:spTree>
    <p:extLst>
      <p:ext uri="{BB962C8B-B14F-4D97-AF65-F5344CB8AC3E}">
        <p14:creationId xmlns:p14="http://schemas.microsoft.com/office/powerpoint/2010/main" val="2145441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Qiskit</a:t>
            </a:r>
            <a:r>
              <a:rPr lang="tr-TR">
                <a:solidFill>
                  <a:srgbClr val="FFC000"/>
                </a:solidFill>
                <a:cs typeface="Calibri Light"/>
              </a:rPr>
              <a:t> Framework</a:t>
            </a:r>
            <a:endParaRPr lang="tr-T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19</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tr-TR" sz="2400">
              <a:latin typeface="Calibri Light"/>
              <a:cs typeface="Calibri"/>
            </a:endParaRPr>
          </a:p>
        </p:txBody>
      </p:sp>
      <p:sp>
        <p:nvSpPr>
          <p:cNvPr id="5" name="İçerik Yer Tutucusu 2">
            <a:extLst>
              <a:ext uri="{FF2B5EF4-FFF2-40B4-BE49-F238E27FC236}">
                <a16:creationId xmlns:a16="http://schemas.microsoft.com/office/drawing/2014/main" id="{B001B729-8EE8-3ED5-05A3-E50D289B2420}"/>
              </a:ext>
            </a:extLst>
          </p:cNvPr>
          <p:cNvSpPr>
            <a:spLocks noGrp="1"/>
          </p:cNvSpPr>
          <p:nvPr/>
        </p:nvSpPr>
        <p:spPr>
          <a:xfrm>
            <a:off x="740447" y="1782557"/>
            <a:ext cx="10232336"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tr-TR" err="1">
                <a:ea typeface="+mn-lt"/>
                <a:cs typeface="+mn-lt"/>
              </a:rPr>
              <a:t>Qiskit</a:t>
            </a:r>
            <a:r>
              <a:rPr lang="tr-TR">
                <a:ea typeface="+mn-lt"/>
                <a:cs typeface="+mn-lt"/>
              </a:rPr>
              <a:t> is </a:t>
            </a:r>
            <a:r>
              <a:rPr lang="tr-TR" err="1">
                <a:ea typeface="+mn-lt"/>
                <a:cs typeface="+mn-lt"/>
              </a:rPr>
              <a:t>comprised</a:t>
            </a:r>
            <a:r>
              <a:rPr lang="tr-TR">
                <a:ea typeface="+mn-lt"/>
                <a:cs typeface="+mn-lt"/>
              </a:rPr>
              <a:t> of </a:t>
            </a:r>
            <a:r>
              <a:rPr lang="tr-TR" err="1">
                <a:ea typeface="+mn-lt"/>
                <a:cs typeface="+mn-lt"/>
              </a:rPr>
              <a:t>four</a:t>
            </a:r>
            <a:r>
              <a:rPr lang="tr-TR">
                <a:ea typeface="+mn-lt"/>
                <a:cs typeface="+mn-lt"/>
              </a:rPr>
              <a:t> </a:t>
            </a:r>
            <a:r>
              <a:rPr lang="tr-TR" err="1">
                <a:ea typeface="+mn-lt"/>
                <a:cs typeface="+mn-lt"/>
              </a:rPr>
              <a:t>different</a:t>
            </a:r>
            <a:r>
              <a:rPr lang="tr-TR">
                <a:ea typeface="+mn-lt"/>
                <a:cs typeface="+mn-lt"/>
              </a:rPr>
              <a:t> </a:t>
            </a:r>
            <a:r>
              <a:rPr lang="tr-TR" err="1">
                <a:ea typeface="+mn-lt"/>
                <a:cs typeface="+mn-lt"/>
              </a:rPr>
              <a:t>elements</a:t>
            </a:r>
            <a:endParaRPr lang="tr-TR" err="1">
              <a:latin typeface="Calibri" panose="020F0502020204030204"/>
              <a:ea typeface="+mn-lt"/>
              <a:cs typeface="+mn-lt"/>
            </a:endParaRPr>
          </a:p>
          <a:p>
            <a:pPr lvl="1"/>
            <a:r>
              <a:rPr lang="tr-TR" b="1" err="1">
                <a:ea typeface="+mn-lt"/>
                <a:cs typeface="+mn-lt"/>
              </a:rPr>
              <a:t>Terra</a:t>
            </a:r>
            <a:r>
              <a:rPr lang="tr-TR" b="1">
                <a:ea typeface="+mn-lt"/>
                <a:cs typeface="+mn-lt"/>
              </a:rPr>
              <a:t>:</a:t>
            </a:r>
            <a:r>
              <a:rPr lang="tr-TR">
                <a:ea typeface="+mn-lt"/>
                <a:cs typeface="+mn-lt"/>
              </a:rPr>
              <a:t> </a:t>
            </a:r>
            <a:r>
              <a:rPr lang="tr-TR" err="1">
                <a:ea typeface="+mn-lt"/>
                <a:cs typeface="+mn-lt"/>
              </a:rPr>
              <a:t>Composing</a:t>
            </a:r>
            <a:r>
              <a:rPr lang="tr-TR">
                <a:ea typeface="+mn-lt"/>
                <a:cs typeface="+mn-lt"/>
              </a:rPr>
              <a:t> </a:t>
            </a:r>
            <a:r>
              <a:rPr lang="tr-TR" err="1">
                <a:ea typeface="+mn-lt"/>
                <a:cs typeface="+mn-lt"/>
              </a:rPr>
              <a:t>quantum</a:t>
            </a:r>
            <a:r>
              <a:rPr lang="tr-TR">
                <a:ea typeface="+mn-lt"/>
                <a:cs typeface="+mn-lt"/>
              </a:rPr>
              <a:t> </a:t>
            </a:r>
            <a:r>
              <a:rPr lang="tr-TR" err="1">
                <a:ea typeface="+mn-lt"/>
                <a:cs typeface="+mn-lt"/>
              </a:rPr>
              <a:t>programs</a:t>
            </a:r>
            <a:r>
              <a:rPr lang="tr-TR">
                <a:ea typeface="+mn-lt"/>
                <a:cs typeface="+mn-lt"/>
              </a:rPr>
              <a:t> at </a:t>
            </a:r>
            <a:r>
              <a:rPr lang="tr-TR" err="1">
                <a:ea typeface="+mn-lt"/>
                <a:cs typeface="+mn-lt"/>
              </a:rPr>
              <a:t>the</a:t>
            </a:r>
            <a:r>
              <a:rPr lang="tr-TR">
                <a:ea typeface="+mn-lt"/>
                <a:cs typeface="+mn-lt"/>
              </a:rPr>
              <a:t> </a:t>
            </a:r>
            <a:r>
              <a:rPr lang="tr-TR" err="1">
                <a:ea typeface="+mn-lt"/>
                <a:cs typeface="+mn-lt"/>
              </a:rPr>
              <a:t>level</a:t>
            </a:r>
            <a:r>
              <a:rPr lang="tr-TR">
                <a:ea typeface="+mn-lt"/>
                <a:cs typeface="+mn-lt"/>
              </a:rPr>
              <a:t> of </a:t>
            </a:r>
            <a:r>
              <a:rPr lang="tr-TR" err="1">
                <a:ea typeface="+mn-lt"/>
                <a:cs typeface="+mn-lt"/>
              </a:rPr>
              <a:t>circuits</a:t>
            </a:r>
            <a:r>
              <a:rPr lang="tr-TR">
                <a:ea typeface="+mn-lt"/>
                <a:cs typeface="+mn-lt"/>
              </a:rPr>
              <a:t> </a:t>
            </a:r>
            <a:r>
              <a:rPr lang="tr-TR" err="1">
                <a:ea typeface="+mn-lt"/>
                <a:cs typeface="+mn-lt"/>
              </a:rPr>
              <a:t>and</a:t>
            </a:r>
            <a:r>
              <a:rPr lang="tr-TR">
                <a:ea typeface="+mn-lt"/>
                <a:cs typeface="+mn-lt"/>
              </a:rPr>
              <a:t> </a:t>
            </a:r>
            <a:r>
              <a:rPr lang="tr-TR" err="1">
                <a:ea typeface="+mn-lt"/>
                <a:cs typeface="+mn-lt"/>
              </a:rPr>
              <a:t>pulses</a:t>
            </a:r>
            <a:endParaRPr lang="tr-TR" err="1">
              <a:cs typeface="Calibri"/>
            </a:endParaRPr>
          </a:p>
          <a:p>
            <a:pPr lvl="1"/>
            <a:endParaRPr lang="tr-TR">
              <a:ea typeface="+mn-lt"/>
              <a:cs typeface="+mn-lt"/>
            </a:endParaRPr>
          </a:p>
          <a:p>
            <a:pPr lvl="1"/>
            <a:r>
              <a:rPr lang="tr-TR" b="1" err="1">
                <a:ea typeface="+mn-lt"/>
                <a:cs typeface="+mn-lt"/>
              </a:rPr>
              <a:t>Aer</a:t>
            </a:r>
            <a:r>
              <a:rPr lang="tr-TR" b="1">
                <a:ea typeface="+mn-lt"/>
                <a:cs typeface="+mn-lt"/>
              </a:rPr>
              <a:t>:</a:t>
            </a:r>
            <a:r>
              <a:rPr lang="tr-TR">
                <a:ea typeface="+mn-lt"/>
                <a:cs typeface="+mn-lt"/>
              </a:rPr>
              <a:t> </a:t>
            </a:r>
            <a:r>
              <a:rPr lang="tr-TR" err="1">
                <a:ea typeface="+mn-lt"/>
                <a:cs typeface="+mn-lt"/>
              </a:rPr>
              <a:t>Accelerating</a:t>
            </a:r>
            <a:r>
              <a:rPr lang="tr-TR">
                <a:ea typeface="+mn-lt"/>
                <a:cs typeface="+mn-lt"/>
              </a:rPr>
              <a:t> </a:t>
            </a:r>
            <a:r>
              <a:rPr lang="tr-TR" err="1">
                <a:ea typeface="+mn-lt"/>
                <a:cs typeface="+mn-lt"/>
              </a:rPr>
              <a:t>development</a:t>
            </a:r>
            <a:r>
              <a:rPr lang="tr-TR">
                <a:ea typeface="+mn-lt"/>
                <a:cs typeface="+mn-lt"/>
              </a:rPr>
              <a:t> </a:t>
            </a:r>
            <a:r>
              <a:rPr lang="tr-TR" err="1">
                <a:ea typeface="+mn-lt"/>
                <a:cs typeface="+mn-lt"/>
              </a:rPr>
              <a:t>via</a:t>
            </a:r>
            <a:r>
              <a:rPr lang="tr-TR">
                <a:ea typeface="+mn-lt"/>
                <a:cs typeface="+mn-lt"/>
              </a:rPr>
              <a:t> </a:t>
            </a:r>
            <a:r>
              <a:rPr lang="tr-TR" err="1">
                <a:ea typeface="+mn-lt"/>
                <a:cs typeface="+mn-lt"/>
              </a:rPr>
              <a:t>simulators</a:t>
            </a:r>
            <a:r>
              <a:rPr lang="tr-TR">
                <a:ea typeface="+mn-lt"/>
                <a:cs typeface="+mn-lt"/>
              </a:rPr>
              <a:t>, </a:t>
            </a:r>
            <a:r>
              <a:rPr lang="tr-TR" err="1">
                <a:ea typeface="+mn-lt"/>
                <a:cs typeface="+mn-lt"/>
              </a:rPr>
              <a:t>emulators</a:t>
            </a:r>
            <a:r>
              <a:rPr lang="tr-TR">
                <a:ea typeface="+mn-lt"/>
                <a:cs typeface="+mn-lt"/>
              </a:rPr>
              <a:t>, </a:t>
            </a:r>
            <a:r>
              <a:rPr lang="tr-TR" err="1">
                <a:ea typeface="+mn-lt"/>
                <a:cs typeface="+mn-lt"/>
              </a:rPr>
              <a:t>and</a:t>
            </a:r>
            <a:r>
              <a:rPr lang="tr-TR">
                <a:ea typeface="+mn-lt"/>
                <a:cs typeface="+mn-lt"/>
              </a:rPr>
              <a:t> </a:t>
            </a:r>
            <a:r>
              <a:rPr lang="tr-TR" err="1">
                <a:ea typeface="+mn-lt"/>
                <a:cs typeface="+mn-lt"/>
              </a:rPr>
              <a:t>debuggers</a:t>
            </a:r>
            <a:endParaRPr lang="tr-TR" err="1">
              <a:cs typeface="Calibri"/>
            </a:endParaRPr>
          </a:p>
          <a:p>
            <a:pPr lvl="1"/>
            <a:endParaRPr lang="tr-TR">
              <a:ea typeface="+mn-lt"/>
              <a:cs typeface="+mn-lt"/>
            </a:endParaRPr>
          </a:p>
          <a:p>
            <a:pPr lvl="1"/>
            <a:r>
              <a:rPr lang="tr-TR" b="1" err="1">
                <a:ea typeface="+mn-lt"/>
                <a:cs typeface="+mn-lt"/>
              </a:rPr>
              <a:t>Aqua</a:t>
            </a:r>
            <a:r>
              <a:rPr lang="tr-TR" b="1">
                <a:ea typeface="+mn-lt"/>
                <a:cs typeface="+mn-lt"/>
              </a:rPr>
              <a:t>:</a:t>
            </a:r>
            <a:r>
              <a:rPr lang="tr-TR">
                <a:ea typeface="+mn-lt"/>
                <a:cs typeface="+mn-lt"/>
              </a:rPr>
              <a:t> </a:t>
            </a:r>
            <a:r>
              <a:rPr lang="tr-TR" err="1">
                <a:ea typeface="+mn-lt"/>
                <a:cs typeface="+mn-lt"/>
              </a:rPr>
              <a:t>Addressing</a:t>
            </a:r>
            <a:r>
              <a:rPr lang="tr-TR">
                <a:ea typeface="+mn-lt"/>
                <a:cs typeface="+mn-lt"/>
              </a:rPr>
              <a:t> </a:t>
            </a:r>
            <a:r>
              <a:rPr lang="tr-TR" err="1">
                <a:ea typeface="+mn-lt"/>
                <a:cs typeface="+mn-lt"/>
              </a:rPr>
              <a:t>noise</a:t>
            </a:r>
            <a:r>
              <a:rPr lang="tr-TR">
                <a:ea typeface="+mn-lt"/>
                <a:cs typeface="+mn-lt"/>
              </a:rPr>
              <a:t> </a:t>
            </a:r>
            <a:r>
              <a:rPr lang="tr-TR" err="1">
                <a:ea typeface="+mn-lt"/>
                <a:cs typeface="+mn-lt"/>
              </a:rPr>
              <a:t>and</a:t>
            </a:r>
            <a:r>
              <a:rPr lang="tr-TR">
                <a:ea typeface="+mn-lt"/>
                <a:cs typeface="+mn-lt"/>
              </a:rPr>
              <a:t> </a:t>
            </a:r>
            <a:r>
              <a:rPr lang="tr-TR" err="1">
                <a:ea typeface="+mn-lt"/>
                <a:cs typeface="+mn-lt"/>
              </a:rPr>
              <a:t>errors</a:t>
            </a:r>
            <a:endParaRPr lang="tr-TR" err="1">
              <a:cs typeface="Calibri"/>
            </a:endParaRPr>
          </a:p>
          <a:p>
            <a:pPr lvl="1"/>
            <a:endParaRPr lang="tr-TR">
              <a:ea typeface="+mn-lt"/>
              <a:cs typeface="+mn-lt"/>
            </a:endParaRPr>
          </a:p>
          <a:p>
            <a:pPr lvl="1"/>
            <a:r>
              <a:rPr lang="tr-TR" b="1" err="1">
                <a:ea typeface="+mn-lt"/>
                <a:cs typeface="+mn-lt"/>
              </a:rPr>
              <a:t>Ignis</a:t>
            </a:r>
            <a:r>
              <a:rPr lang="tr-TR" b="1">
                <a:ea typeface="+mn-lt"/>
                <a:cs typeface="+mn-lt"/>
              </a:rPr>
              <a:t>:</a:t>
            </a:r>
            <a:r>
              <a:rPr lang="tr-TR">
                <a:ea typeface="+mn-lt"/>
                <a:cs typeface="+mn-lt"/>
              </a:rPr>
              <a:t> </a:t>
            </a:r>
            <a:r>
              <a:rPr lang="tr-TR" err="1">
                <a:ea typeface="+mn-lt"/>
                <a:cs typeface="+mn-lt"/>
              </a:rPr>
              <a:t>Building</a:t>
            </a:r>
            <a:r>
              <a:rPr lang="tr-TR">
                <a:ea typeface="+mn-lt"/>
                <a:cs typeface="+mn-lt"/>
              </a:rPr>
              <a:t> </a:t>
            </a:r>
            <a:r>
              <a:rPr lang="tr-TR" err="1">
                <a:ea typeface="+mn-lt"/>
                <a:cs typeface="+mn-lt"/>
              </a:rPr>
              <a:t>algorithms</a:t>
            </a:r>
            <a:r>
              <a:rPr lang="tr-TR">
                <a:ea typeface="+mn-lt"/>
                <a:cs typeface="+mn-lt"/>
              </a:rPr>
              <a:t> </a:t>
            </a:r>
            <a:r>
              <a:rPr lang="tr-TR" err="1">
                <a:ea typeface="+mn-lt"/>
                <a:cs typeface="+mn-lt"/>
              </a:rPr>
              <a:t>and</a:t>
            </a:r>
            <a:r>
              <a:rPr lang="tr-TR">
                <a:ea typeface="+mn-lt"/>
                <a:cs typeface="+mn-lt"/>
              </a:rPr>
              <a:t> </a:t>
            </a:r>
            <a:r>
              <a:rPr lang="tr-TR" err="1">
                <a:ea typeface="+mn-lt"/>
                <a:cs typeface="+mn-lt"/>
              </a:rPr>
              <a:t>applications</a:t>
            </a:r>
            <a:endParaRPr lang="tr-TR" err="1">
              <a:cs typeface="Calibri"/>
            </a:endParaRPr>
          </a:p>
          <a:p>
            <a:pPr marL="285750" lvl="1" indent="-285750">
              <a:buFont typeface="Arial,Sans-Serif" panose="020B0604020202020204" pitchFamily="34" charset="0"/>
            </a:pPr>
            <a:endParaRPr lang="tr-TR" b="1" i="1">
              <a:latin typeface="Consolas"/>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spTree>
    <p:extLst>
      <p:ext uri="{BB962C8B-B14F-4D97-AF65-F5344CB8AC3E}">
        <p14:creationId xmlns:p14="http://schemas.microsoft.com/office/powerpoint/2010/main" val="1287454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Representation</a:t>
            </a:r>
            <a:r>
              <a:rPr lang="tr-TR">
                <a:solidFill>
                  <a:srgbClr val="FFC000"/>
                </a:solidFill>
                <a:cs typeface="Calibri Light"/>
              </a:rPr>
              <a:t> of Quantum </a:t>
            </a:r>
            <a:r>
              <a:rPr lang="tr-TR" err="1">
                <a:solidFill>
                  <a:srgbClr val="FFC000"/>
                </a:solidFill>
                <a:cs typeface="Calibri Light"/>
              </a:rPr>
              <a:t>Circuit</a:t>
            </a: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20</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34738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tr-TR" sz="2400">
              <a:latin typeface="Calibri Light"/>
              <a:cs typeface="Calibri"/>
            </a:endParaRPr>
          </a:p>
        </p:txBody>
      </p:sp>
      <p:sp>
        <p:nvSpPr>
          <p:cNvPr id="5" name="İçerik Yer Tutucusu 2">
            <a:extLst>
              <a:ext uri="{FF2B5EF4-FFF2-40B4-BE49-F238E27FC236}">
                <a16:creationId xmlns:a16="http://schemas.microsoft.com/office/drawing/2014/main" id="{B001B729-8EE8-3ED5-05A3-E50D289B2420}"/>
              </a:ext>
            </a:extLst>
          </p:cNvPr>
          <p:cNvSpPr>
            <a:spLocks noGrp="1"/>
          </p:cNvSpPr>
          <p:nvPr/>
        </p:nvSpPr>
        <p:spPr>
          <a:xfrm>
            <a:off x="740447" y="1782557"/>
            <a:ext cx="10232336"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endParaRPr lang="tr-TR" err="1">
              <a:cs typeface="Calibri"/>
            </a:endParaRPr>
          </a:p>
          <a:p>
            <a:pPr marL="285750" lvl="1" indent="-285750">
              <a:buFont typeface="Arial,Sans-Serif" panose="020B0604020202020204" pitchFamily="34" charset="0"/>
            </a:pPr>
            <a:endParaRPr lang="tr-TR" b="1" i="1">
              <a:latin typeface="Consolas"/>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pic>
        <p:nvPicPr>
          <p:cNvPr id="3" name="Resim 5" descr="tablo içeren bir resim&#10;&#10;Açıklama otomatik olarak oluşturuldu">
            <a:extLst>
              <a:ext uri="{FF2B5EF4-FFF2-40B4-BE49-F238E27FC236}">
                <a16:creationId xmlns:a16="http://schemas.microsoft.com/office/drawing/2014/main" id="{3587CEEF-FFD6-27FC-79A1-89A323FF5F15}"/>
              </a:ext>
            </a:extLst>
          </p:cNvPr>
          <p:cNvPicPr>
            <a:picLocks noChangeAspect="1"/>
          </p:cNvPicPr>
          <p:nvPr/>
        </p:nvPicPr>
        <p:blipFill>
          <a:blip r:embed="rId2"/>
          <a:stretch>
            <a:fillRect/>
          </a:stretch>
        </p:blipFill>
        <p:spPr>
          <a:xfrm>
            <a:off x="841332" y="1682379"/>
            <a:ext cx="7732734" cy="4745842"/>
          </a:xfrm>
          <a:prstGeom prst="rect">
            <a:avLst/>
          </a:prstGeom>
        </p:spPr>
      </p:pic>
    </p:spTree>
    <p:extLst>
      <p:ext uri="{BB962C8B-B14F-4D97-AF65-F5344CB8AC3E}">
        <p14:creationId xmlns:p14="http://schemas.microsoft.com/office/powerpoint/2010/main" val="1751286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A84BB6-2FE1-4813-AEA7-C1842BD4836E}"/>
              </a:ext>
            </a:extLst>
          </p:cNvPr>
          <p:cNvSpPr>
            <a:spLocks noGrp="1"/>
          </p:cNvSpPr>
          <p:nvPr>
            <p:ph type="title"/>
          </p:nvPr>
        </p:nvSpPr>
        <p:spPr/>
        <p:txBody>
          <a:bodyPr/>
          <a:lstStyle/>
          <a:p>
            <a:r>
              <a:rPr lang="tr-TR" err="1">
                <a:solidFill>
                  <a:srgbClr val="FFC000"/>
                </a:solidFill>
                <a:cs typeface="Calibri Light"/>
              </a:rPr>
              <a:t>Qiskit</a:t>
            </a:r>
            <a:r>
              <a:rPr lang="tr-TR">
                <a:solidFill>
                  <a:srgbClr val="FFC000"/>
                </a:solidFill>
                <a:cs typeface="Calibri Light"/>
              </a:rPr>
              <a:t> RNG</a:t>
            </a:r>
          </a:p>
        </p:txBody>
      </p:sp>
      <p:sp>
        <p:nvSpPr>
          <p:cNvPr id="4" name="Slayt Numarası Yer Tutucusu 3">
            <a:extLst>
              <a:ext uri="{FF2B5EF4-FFF2-40B4-BE49-F238E27FC236}">
                <a16:creationId xmlns:a16="http://schemas.microsoft.com/office/drawing/2014/main" id="{B7DCD5C9-F44E-4FBB-B854-DF276CC67CFE}"/>
              </a:ext>
            </a:extLst>
          </p:cNvPr>
          <p:cNvSpPr>
            <a:spLocks noGrp="1"/>
          </p:cNvSpPr>
          <p:nvPr>
            <p:ph type="sldNum" sz="quarter" idx="12"/>
          </p:nvPr>
        </p:nvSpPr>
        <p:spPr/>
        <p:txBody>
          <a:bodyPr/>
          <a:lstStyle/>
          <a:p>
            <a:fld id="{48F63A3B-78C7-47BE-AE5E-E10140E04643}" type="slidenum">
              <a:rPr lang="en-US" dirty="0"/>
              <a:t>21</a:t>
            </a:fld>
            <a:endParaRPr lang="en-US"/>
          </a:p>
        </p:txBody>
      </p:sp>
      <p:sp>
        <p:nvSpPr>
          <p:cNvPr id="12" name="Metin kutusu 11">
            <a:extLst>
              <a:ext uri="{FF2B5EF4-FFF2-40B4-BE49-F238E27FC236}">
                <a16:creationId xmlns:a16="http://schemas.microsoft.com/office/drawing/2014/main" id="{5305EDBF-DCE4-990F-6FCB-5D201EAC748C}"/>
              </a:ext>
            </a:extLst>
          </p:cNvPr>
          <p:cNvSpPr txBox="1"/>
          <p:nvPr/>
        </p:nvSpPr>
        <p:spPr>
          <a:xfrm>
            <a:off x="914400" y="1853852"/>
            <a:ext cx="1043665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400" err="1">
                <a:ea typeface="+mn-lt"/>
                <a:cs typeface="+mn-lt"/>
              </a:rPr>
              <a:t>Qiskit</a:t>
            </a:r>
            <a:r>
              <a:rPr lang="tr-TR" sz="2400">
                <a:ea typeface="+mn-lt"/>
                <a:cs typeface="+mn-lt"/>
              </a:rPr>
              <a:t> RNG is a </a:t>
            </a:r>
            <a:r>
              <a:rPr lang="tr-TR" sz="2400" err="1">
                <a:ea typeface="+mn-lt"/>
                <a:cs typeface="+mn-lt"/>
              </a:rPr>
              <a:t>collaboration</a:t>
            </a:r>
            <a:r>
              <a:rPr lang="tr-TR" sz="2400">
                <a:ea typeface="+mn-lt"/>
                <a:cs typeface="+mn-lt"/>
              </a:rPr>
              <a:t> </a:t>
            </a:r>
            <a:r>
              <a:rPr lang="tr-TR" sz="2400" err="1">
                <a:ea typeface="+mn-lt"/>
                <a:cs typeface="+mn-lt"/>
              </a:rPr>
              <a:t>between</a:t>
            </a:r>
            <a:r>
              <a:rPr lang="tr-TR" sz="2400">
                <a:ea typeface="+mn-lt"/>
                <a:cs typeface="+mn-lt"/>
              </a:rPr>
              <a:t> </a:t>
            </a:r>
            <a:r>
              <a:rPr lang="tr-TR" sz="2400">
                <a:ea typeface="+mn-lt"/>
                <a:cs typeface="+mn-lt"/>
                <a:hlinkClick r:id="rId2"/>
              </a:rPr>
              <a:t>Cambridge Quantum Computing</a:t>
            </a:r>
            <a:r>
              <a:rPr lang="tr-TR" sz="2400">
                <a:ea typeface="+mn-lt"/>
                <a:cs typeface="+mn-lt"/>
              </a:rPr>
              <a:t> (CQC) </a:t>
            </a:r>
            <a:r>
              <a:rPr lang="tr-TR" sz="2400" err="1">
                <a:ea typeface="+mn-lt"/>
                <a:cs typeface="+mn-lt"/>
              </a:rPr>
              <a:t>and</a:t>
            </a:r>
            <a:r>
              <a:rPr lang="tr-TR" sz="2400">
                <a:ea typeface="+mn-lt"/>
                <a:cs typeface="+mn-lt"/>
              </a:rPr>
              <a:t> </a:t>
            </a:r>
            <a:r>
              <a:rPr lang="tr-TR" sz="2400">
                <a:ea typeface="+mn-lt"/>
                <a:cs typeface="+mn-lt"/>
                <a:hlinkClick r:id="rId3"/>
              </a:rPr>
              <a:t>IBM Quantum</a:t>
            </a:r>
            <a:r>
              <a:rPr lang="tr-TR" sz="2400">
                <a:ea typeface="+mn-lt"/>
                <a:cs typeface="+mn-lt"/>
              </a:rPr>
              <a:t> </a:t>
            </a:r>
            <a:r>
              <a:rPr lang="tr-TR" sz="2400" err="1">
                <a:ea typeface="+mn-lt"/>
                <a:cs typeface="+mn-lt"/>
              </a:rPr>
              <a:t>for</a:t>
            </a:r>
            <a:r>
              <a:rPr lang="tr-TR" sz="2400">
                <a:ea typeface="+mn-lt"/>
                <a:cs typeface="+mn-lt"/>
              </a:rPr>
              <a:t> </a:t>
            </a:r>
            <a:r>
              <a:rPr lang="tr-TR" sz="2400" err="1">
                <a:ea typeface="+mn-lt"/>
                <a:cs typeface="+mn-lt"/>
              </a:rPr>
              <a:t>generating</a:t>
            </a:r>
            <a:r>
              <a:rPr lang="tr-TR" sz="2400">
                <a:ea typeface="+mn-lt"/>
                <a:cs typeface="+mn-lt"/>
              </a:rPr>
              <a:t> </a:t>
            </a:r>
            <a:r>
              <a:rPr lang="tr-TR" sz="2400" err="1">
                <a:ea typeface="+mn-lt"/>
                <a:cs typeface="+mn-lt"/>
              </a:rPr>
              <a:t>certified</a:t>
            </a:r>
            <a:r>
              <a:rPr lang="tr-TR" sz="2400">
                <a:ea typeface="+mn-lt"/>
                <a:cs typeface="+mn-lt"/>
              </a:rPr>
              <a:t> </a:t>
            </a:r>
            <a:r>
              <a:rPr lang="tr-TR" sz="2400" err="1">
                <a:ea typeface="+mn-lt"/>
                <a:cs typeface="+mn-lt"/>
              </a:rPr>
              <a:t>quantum</a:t>
            </a:r>
            <a:r>
              <a:rPr lang="tr-TR" sz="2400">
                <a:ea typeface="+mn-lt"/>
                <a:cs typeface="+mn-lt"/>
              </a:rPr>
              <a:t> </a:t>
            </a:r>
            <a:r>
              <a:rPr lang="tr-TR" sz="2400" err="1">
                <a:ea typeface="+mn-lt"/>
                <a:cs typeface="+mn-lt"/>
              </a:rPr>
              <a:t>randomness</a:t>
            </a:r>
            <a:r>
              <a:rPr lang="tr-TR" sz="2400">
                <a:ea typeface="+mn-lt"/>
                <a:cs typeface="+mn-lt"/>
              </a:rPr>
              <a:t> </a:t>
            </a:r>
            <a:r>
              <a:rPr lang="tr-TR" sz="2400" err="1">
                <a:ea typeface="+mn-lt"/>
                <a:cs typeface="+mn-lt"/>
              </a:rPr>
              <a:t>using</a:t>
            </a:r>
            <a:r>
              <a:rPr lang="tr-TR" sz="2400">
                <a:ea typeface="+mn-lt"/>
                <a:cs typeface="+mn-lt"/>
              </a:rPr>
              <a:t> IBM Quantum </a:t>
            </a:r>
            <a:r>
              <a:rPr lang="tr-TR" sz="2400" err="1">
                <a:ea typeface="+mn-lt"/>
                <a:cs typeface="+mn-lt"/>
              </a:rPr>
              <a:t>systems</a:t>
            </a:r>
            <a:r>
              <a:rPr lang="tr-TR" sz="2400">
                <a:ea typeface="+mn-lt"/>
                <a:cs typeface="+mn-lt"/>
              </a:rPr>
              <a:t> </a:t>
            </a:r>
            <a:r>
              <a:rPr lang="tr-TR" sz="2400" err="1">
                <a:ea typeface="+mn-lt"/>
                <a:cs typeface="+mn-lt"/>
              </a:rPr>
              <a:t>running</a:t>
            </a:r>
            <a:r>
              <a:rPr lang="tr-TR" sz="2400">
                <a:ea typeface="+mn-lt"/>
                <a:cs typeface="+mn-lt"/>
              </a:rPr>
              <a:t> </a:t>
            </a:r>
            <a:r>
              <a:rPr lang="tr-TR" sz="2400" err="1">
                <a:ea typeface="+mn-lt"/>
                <a:cs typeface="+mn-lt"/>
              </a:rPr>
              <a:t>three-qubit</a:t>
            </a:r>
            <a:r>
              <a:rPr lang="tr-TR" sz="2400">
                <a:ea typeface="+mn-lt"/>
                <a:cs typeface="+mn-lt"/>
              </a:rPr>
              <a:t> GHZ </a:t>
            </a:r>
            <a:r>
              <a:rPr lang="tr-TR" sz="2400" err="1">
                <a:ea typeface="+mn-lt"/>
                <a:cs typeface="+mn-lt"/>
              </a:rPr>
              <a:t>states</a:t>
            </a:r>
            <a:r>
              <a:rPr lang="tr-TR" sz="2400">
                <a:ea typeface="+mn-lt"/>
                <a:cs typeface="+mn-lt"/>
              </a:rPr>
              <a:t> </a:t>
            </a:r>
            <a:r>
              <a:rPr lang="tr-TR" sz="2400" err="1">
                <a:ea typeface="+mn-lt"/>
                <a:cs typeface="+mn-lt"/>
              </a:rPr>
              <a:t>with</a:t>
            </a:r>
            <a:r>
              <a:rPr lang="tr-TR" sz="2400">
                <a:ea typeface="+mn-lt"/>
                <a:cs typeface="+mn-lt"/>
              </a:rPr>
              <a:t> </a:t>
            </a:r>
            <a:r>
              <a:rPr lang="tr-TR" sz="2400" err="1">
                <a:ea typeface="+mn-lt"/>
                <a:cs typeface="+mn-lt"/>
              </a:rPr>
              <a:t>random</a:t>
            </a:r>
            <a:r>
              <a:rPr lang="tr-TR" sz="2400">
                <a:ea typeface="+mn-lt"/>
                <a:cs typeface="+mn-lt"/>
              </a:rPr>
              <a:t> X- </a:t>
            </a:r>
            <a:r>
              <a:rPr lang="tr-TR" sz="2400" err="1">
                <a:ea typeface="+mn-lt"/>
                <a:cs typeface="+mn-lt"/>
              </a:rPr>
              <a:t>and</a:t>
            </a:r>
            <a:r>
              <a:rPr lang="tr-TR" sz="2400">
                <a:ea typeface="+mn-lt"/>
                <a:cs typeface="+mn-lt"/>
              </a:rPr>
              <a:t> Y-</a:t>
            </a:r>
            <a:r>
              <a:rPr lang="tr-TR" sz="2400" err="1">
                <a:ea typeface="+mn-lt"/>
                <a:cs typeface="+mn-lt"/>
              </a:rPr>
              <a:t>measurements</a:t>
            </a:r>
            <a:r>
              <a:rPr lang="tr-TR" sz="2400">
                <a:ea typeface="+mn-lt"/>
                <a:cs typeface="+mn-lt"/>
              </a:rPr>
              <a:t>. </a:t>
            </a:r>
            <a:endParaRPr lang="tr-TR"/>
          </a:p>
        </p:txBody>
      </p:sp>
      <p:sp>
        <p:nvSpPr>
          <p:cNvPr id="5" name="İçerik Yer Tutucusu 2">
            <a:extLst>
              <a:ext uri="{FF2B5EF4-FFF2-40B4-BE49-F238E27FC236}">
                <a16:creationId xmlns:a16="http://schemas.microsoft.com/office/drawing/2014/main" id="{B001B729-8EE8-3ED5-05A3-E50D289B2420}"/>
              </a:ext>
            </a:extLst>
          </p:cNvPr>
          <p:cNvSpPr>
            <a:spLocks noGrp="1"/>
          </p:cNvSpPr>
          <p:nvPr/>
        </p:nvSpPr>
        <p:spPr>
          <a:xfrm>
            <a:off x="740447" y="1782557"/>
            <a:ext cx="10232336"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endParaRPr lang="tr-TR" err="1">
              <a:cs typeface="Calibri"/>
            </a:endParaRPr>
          </a:p>
          <a:p>
            <a:pPr marL="285750" lvl="1" indent="-285750">
              <a:buFont typeface="Arial,Sans-Serif" panose="020B0604020202020204" pitchFamily="34" charset="0"/>
            </a:pPr>
            <a:endParaRPr lang="tr-TR" b="1" i="1">
              <a:latin typeface="Consolas"/>
              <a:cs typeface="Calibri"/>
            </a:endParaRPr>
          </a:p>
          <a:p>
            <a:pPr marL="285750" indent="-285750">
              <a:buFont typeface="Arial,Sans-Serif" panose="020B0604020202020204" pitchFamily="34" charset="0"/>
            </a:pPr>
            <a:endParaRPr lang="tr-TR">
              <a:solidFill>
                <a:srgbClr val="FFFFFF"/>
              </a:solidFill>
              <a:cs typeface="Calibri"/>
            </a:endParaRPr>
          </a:p>
          <a:p>
            <a:endParaRPr lang="tr-TR">
              <a:solidFill>
                <a:srgbClr val="000000"/>
              </a:solidFill>
              <a:cs typeface="Calibri"/>
            </a:endParaRPr>
          </a:p>
        </p:txBody>
      </p:sp>
      <p:pic>
        <p:nvPicPr>
          <p:cNvPr id="7" name="Resim 7" descr="metin içeren bir resim&#10;&#10;Açıklama otomatik olarak oluşturuldu">
            <a:extLst>
              <a:ext uri="{FF2B5EF4-FFF2-40B4-BE49-F238E27FC236}">
                <a16:creationId xmlns:a16="http://schemas.microsoft.com/office/drawing/2014/main" id="{023BB8E5-D5C8-AB02-617F-AF016B266888}"/>
              </a:ext>
            </a:extLst>
          </p:cNvPr>
          <p:cNvPicPr>
            <a:picLocks noChangeAspect="1"/>
          </p:cNvPicPr>
          <p:nvPr/>
        </p:nvPicPr>
        <p:blipFill>
          <a:blip r:embed="rId4"/>
          <a:stretch>
            <a:fillRect/>
          </a:stretch>
        </p:blipFill>
        <p:spPr>
          <a:xfrm>
            <a:off x="2085584" y="4139720"/>
            <a:ext cx="8077200" cy="2179531"/>
          </a:xfrm>
          <a:prstGeom prst="rect">
            <a:avLst/>
          </a:prstGeom>
        </p:spPr>
      </p:pic>
      <p:pic>
        <p:nvPicPr>
          <p:cNvPr id="8" name="Resim 8">
            <a:extLst>
              <a:ext uri="{FF2B5EF4-FFF2-40B4-BE49-F238E27FC236}">
                <a16:creationId xmlns:a16="http://schemas.microsoft.com/office/drawing/2014/main" id="{B6B737D7-4233-F373-B5E6-DBE685294F05}"/>
              </a:ext>
            </a:extLst>
          </p:cNvPr>
          <p:cNvPicPr>
            <a:picLocks noChangeAspect="1"/>
          </p:cNvPicPr>
          <p:nvPr/>
        </p:nvPicPr>
        <p:blipFill>
          <a:blip r:embed="rId5"/>
          <a:stretch>
            <a:fillRect/>
          </a:stretch>
        </p:blipFill>
        <p:spPr>
          <a:xfrm>
            <a:off x="914400" y="3595191"/>
            <a:ext cx="5039638" cy="273042"/>
          </a:xfrm>
          <a:prstGeom prst="rect">
            <a:avLst/>
          </a:prstGeom>
        </p:spPr>
      </p:pic>
      <p:pic>
        <p:nvPicPr>
          <p:cNvPr id="9" name="Resim 9">
            <a:extLst>
              <a:ext uri="{FF2B5EF4-FFF2-40B4-BE49-F238E27FC236}">
                <a16:creationId xmlns:a16="http://schemas.microsoft.com/office/drawing/2014/main" id="{DCB52DE9-0397-15D5-27A0-AA41A23FACF0}"/>
              </a:ext>
            </a:extLst>
          </p:cNvPr>
          <p:cNvPicPr>
            <a:picLocks noChangeAspect="1"/>
          </p:cNvPicPr>
          <p:nvPr/>
        </p:nvPicPr>
        <p:blipFill>
          <a:blip r:embed="rId6"/>
          <a:stretch>
            <a:fillRect/>
          </a:stretch>
        </p:blipFill>
        <p:spPr>
          <a:xfrm>
            <a:off x="6091825" y="3590260"/>
            <a:ext cx="5634624" cy="282905"/>
          </a:xfrm>
          <a:prstGeom prst="rect">
            <a:avLst/>
          </a:prstGeom>
        </p:spPr>
      </p:pic>
    </p:spTree>
    <p:extLst>
      <p:ext uri="{BB962C8B-B14F-4D97-AF65-F5344CB8AC3E}">
        <p14:creationId xmlns:p14="http://schemas.microsoft.com/office/powerpoint/2010/main" val="402376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DFACC98E-46BB-8218-3BE8-4023A6C3C3FA}"/>
              </a:ext>
            </a:extLst>
          </p:cNvPr>
          <p:cNvSpPr>
            <a:spLocks noGrp="1"/>
          </p:cNvSpPr>
          <p:nvPr>
            <p:ph type="sldNum" sz="quarter" idx="12"/>
          </p:nvPr>
        </p:nvSpPr>
        <p:spPr/>
        <p:txBody>
          <a:bodyPr/>
          <a:lstStyle/>
          <a:p>
            <a:fld id="{48F63A3B-78C7-47BE-AE5E-E10140E04643}" type="slidenum">
              <a:rPr lang="en-US" dirty="0"/>
              <a:t>22</a:t>
            </a:fld>
            <a:endParaRPr lang="en-US"/>
          </a:p>
        </p:txBody>
      </p:sp>
      <p:pic>
        <p:nvPicPr>
          <p:cNvPr id="5" name="Resim 5" descr="iç mekan, beyaz, küvet içeren bir resim&#10;&#10;Açıklama otomatik olarak oluşturuldu">
            <a:extLst>
              <a:ext uri="{FF2B5EF4-FFF2-40B4-BE49-F238E27FC236}">
                <a16:creationId xmlns:a16="http://schemas.microsoft.com/office/drawing/2014/main" id="{A42F2676-FF87-3777-61CA-7A9F8DD606E6}"/>
              </a:ext>
            </a:extLst>
          </p:cNvPr>
          <p:cNvPicPr>
            <a:picLocks noChangeAspect="1"/>
          </p:cNvPicPr>
          <p:nvPr/>
        </p:nvPicPr>
        <p:blipFill>
          <a:blip r:embed="rId2"/>
          <a:stretch>
            <a:fillRect/>
          </a:stretch>
        </p:blipFill>
        <p:spPr>
          <a:xfrm>
            <a:off x="395159" y="1513293"/>
            <a:ext cx="7090507" cy="1203891"/>
          </a:xfrm>
          <a:prstGeom prst="rect">
            <a:avLst/>
          </a:prstGeom>
        </p:spPr>
      </p:pic>
      <p:sp>
        <p:nvSpPr>
          <p:cNvPr id="7" name="Başlık 1">
            <a:extLst>
              <a:ext uri="{FF2B5EF4-FFF2-40B4-BE49-F238E27FC236}">
                <a16:creationId xmlns:a16="http://schemas.microsoft.com/office/drawing/2014/main" id="{28DCF0EB-C46F-13F7-6811-FB56C24F7950}"/>
              </a:ext>
            </a:extLst>
          </p:cNvPr>
          <p:cNvSpPr>
            <a:spLocks noGrp="1"/>
          </p:cNvSpPr>
          <p:nvPr>
            <p:ph type="title"/>
          </p:nvPr>
        </p:nvSpPr>
        <p:spPr>
          <a:xfrm>
            <a:off x="838200" y="365125"/>
            <a:ext cx="10515600" cy="845399"/>
          </a:xfrm>
        </p:spPr>
        <p:txBody>
          <a:bodyPr/>
          <a:lstStyle/>
          <a:p>
            <a:r>
              <a:rPr lang="tr-TR">
                <a:solidFill>
                  <a:srgbClr val="FFC000"/>
                </a:solidFill>
                <a:cs typeface="Calibri Light"/>
              </a:rPr>
              <a:t>Monte Carlo</a:t>
            </a:r>
          </a:p>
          <a:p>
            <a:endParaRPr lang="tr-TR">
              <a:cs typeface="Calibri Light"/>
            </a:endParaRPr>
          </a:p>
        </p:txBody>
      </p:sp>
      <p:sp>
        <p:nvSpPr>
          <p:cNvPr id="9" name="Başlık 1">
            <a:extLst>
              <a:ext uri="{FF2B5EF4-FFF2-40B4-BE49-F238E27FC236}">
                <a16:creationId xmlns:a16="http://schemas.microsoft.com/office/drawing/2014/main" id="{717154CE-8DBB-348A-323F-7F72DF2C48B6}"/>
              </a:ext>
            </a:extLst>
          </p:cNvPr>
          <p:cNvSpPr txBox="1">
            <a:spLocks/>
          </p:cNvSpPr>
          <p:nvPr/>
        </p:nvSpPr>
        <p:spPr>
          <a:xfrm>
            <a:off x="687754" y="3633910"/>
            <a:ext cx="10515600" cy="845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err="1">
                <a:solidFill>
                  <a:srgbClr val="FFC000"/>
                </a:solidFill>
                <a:cs typeface="Calibri Light"/>
              </a:rPr>
              <a:t>Deutsch-Jozsa</a:t>
            </a:r>
          </a:p>
          <a:p>
            <a:endParaRPr lang="tr-TR">
              <a:cs typeface="Calibri Light"/>
            </a:endParaRPr>
          </a:p>
        </p:txBody>
      </p:sp>
      <p:pic>
        <p:nvPicPr>
          <p:cNvPr id="10" name="Resim 10">
            <a:extLst>
              <a:ext uri="{FF2B5EF4-FFF2-40B4-BE49-F238E27FC236}">
                <a16:creationId xmlns:a16="http://schemas.microsoft.com/office/drawing/2014/main" id="{34C433D6-0BC3-986A-F0BA-96D29129D0F4}"/>
              </a:ext>
            </a:extLst>
          </p:cNvPr>
          <p:cNvPicPr>
            <a:picLocks noChangeAspect="1"/>
          </p:cNvPicPr>
          <p:nvPr/>
        </p:nvPicPr>
        <p:blipFill>
          <a:blip r:embed="rId3"/>
          <a:stretch>
            <a:fillRect/>
          </a:stretch>
        </p:blipFill>
        <p:spPr>
          <a:xfrm>
            <a:off x="983855" y="4659102"/>
            <a:ext cx="4820432" cy="1647959"/>
          </a:xfrm>
          <a:prstGeom prst="rect">
            <a:avLst/>
          </a:prstGeom>
        </p:spPr>
      </p:pic>
      <p:pic>
        <p:nvPicPr>
          <p:cNvPr id="11" name="Resim 11" descr="metin, yazı tahtası içeren bir resim&#10;&#10;Açıklama otomatik olarak oluşturuldu">
            <a:extLst>
              <a:ext uri="{FF2B5EF4-FFF2-40B4-BE49-F238E27FC236}">
                <a16:creationId xmlns:a16="http://schemas.microsoft.com/office/drawing/2014/main" id="{3924EC8D-C185-53D1-312B-28461AA5F66E}"/>
              </a:ext>
            </a:extLst>
          </p:cNvPr>
          <p:cNvPicPr>
            <a:picLocks noChangeAspect="1"/>
          </p:cNvPicPr>
          <p:nvPr/>
        </p:nvPicPr>
        <p:blipFill>
          <a:blip r:embed="rId4"/>
          <a:stretch>
            <a:fillRect/>
          </a:stretch>
        </p:blipFill>
        <p:spPr>
          <a:xfrm>
            <a:off x="7772401" y="1213929"/>
            <a:ext cx="3933172" cy="1799678"/>
          </a:xfrm>
          <a:prstGeom prst="rect">
            <a:avLst/>
          </a:prstGeom>
        </p:spPr>
      </p:pic>
      <p:pic>
        <p:nvPicPr>
          <p:cNvPr id="12" name="Resim 12">
            <a:extLst>
              <a:ext uri="{FF2B5EF4-FFF2-40B4-BE49-F238E27FC236}">
                <a16:creationId xmlns:a16="http://schemas.microsoft.com/office/drawing/2014/main" id="{FB6BD621-3DD1-5AF1-63A8-1EE814418E07}"/>
              </a:ext>
            </a:extLst>
          </p:cNvPr>
          <p:cNvPicPr>
            <a:picLocks noChangeAspect="1"/>
          </p:cNvPicPr>
          <p:nvPr/>
        </p:nvPicPr>
        <p:blipFill>
          <a:blip r:embed="rId5"/>
          <a:stretch>
            <a:fillRect/>
          </a:stretch>
        </p:blipFill>
        <p:spPr>
          <a:xfrm>
            <a:off x="6540674" y="4745525"/>
            <a:ext cx="4141939" cy="1490101"/>
          </a:xfrm>
          <a:prstGeom prst="rect">
            <a:avLst/>
          </a:prstGeom>
        </p:spPr>
      </p:pic>
    </p:spTree>
    <p:extLst>
      <p:ext uri="{BB962C8B-B14F-4D97-AF65-F5344CB8AC3E}">
        <p14:creationId xmlns:p14="http://schemas.microsoft.com/office/powerpoint/2010/main" val="2421230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DFACC98E-46BB-8218-3BE8-4023A6C3C3FA}"/>
              </a:ext>
            </a:extLst>
          </p:cNvPr>
          <p:cNvSpPr>
            <a:spLocks noGrp="1"/>
          </p:cNvSpPr>
          <p:nvPr>
            <p:ph type="sldNum" sz="quarter" idx="12"/>
          </p:nvPr>
        </p:nvSpPr>
        <p:spPr/>
        <p:txBody>
          <a:bodyPr/>
          <a:lstStyle/>
          <a:p>
            <a:fld id="{48F63A3B-78C7-47BE-AE5E-E10140E04643}" type="slidenum">
              <a:rPr lang="en-US" dirty="0"/>
              <a:t>23</a:t>
            </a:fld>
            <a:endParaRPr lang="en-US"/>
          </a:p>
        </p:txBody>
      </p:sp>
      <p:sp>
        <p:nvSpPr>
          <p:cNvPr id="7" name="Başlık 1">
            <a:extLst>
              <a:ext uri="{FF2B5EF4-FFF2-40B4-BE49-F238E27FC236}">
                <a16:creationId xmlns:a16="http://schemas.microsoft.com/office/drawing/2014/main" id="{28DCF0EB-C46F-13F7-6811-FB56C24F7950}"/>
              </a:ext>
            </a:extLst>
          </p:cNvPr>
          <p:cNvSpPr>
            <a:spLocks noGrp="1"/>
          </p:cNvSpPr>
          <p:nvPr>
            <p:ph type="title"/>
          </p:nvPr>
        </p:nvSpPr>
        <p:spPr>
          <a:xfrm>
            <a:off x="838200" y="365125"/>
            <a:ext cx="10515600" cy="845399"/>
          </a:xfrm>
        </p:spPr>
        <p:txBody>
          <a:bodyPr/>
          <a:lstStyle/>
          <a:p>
            <a:r>
              <a:rPr lang="tr-TR" err="1">
                <a:solidFill>
                  <a:srgbClr val="FFC000"/>
                </a:solidFill>
                <a:cs typeface="Calibri Light"/>
              </a:rPr>
              <a:t>Shor's</a:t>
            </a:r>
            <a:r>
              <a:rPr lang="tr-TR">
                <a:solidFill>
                  <a:srgbClr val="FFC000"/>
                </a:solidFill>
                <a:cs typeface="Calibri Light"/>
              </a:rPr>
              <a:t> </a:t>
            </a:r>
            <a:r>
              <a:rPr lang="tr-TR" err="1">
                <a:solidFill>
                  <a:srgbClr val="FFC000"/>
                </a:solidFill>
                <a:cs typeface="Calibri Light"/>
              </a:rPr>
              <a:t>algorithm</a:t>
            </a:r>
          </a:p>
          <a:p>
            <a:endParaRPr lang="tr-TR">
              <a:cs typeface="Calibri Light"/>
            </a:endParaRPr>
          </a:p>
        </p:txBody>
      </p:sp>
      <p:sp>
        <p:nvSpPr>
          <p:cNvPr id="9" name="Başlık 1">
            <a:extLst>
              <a:ext uri="{FF2B5EF4-FFF2-40B4-BE49-F238E27FC236}">
                <a16:creationId xmlns:a16="http://schemas.microsoft.com/office/drawing/2014/main" id="{717154CE-8DBB-348A-323F-7F72DF2C48B6}"/>
              </a:ext>
            </a:extLst>
          </p:cNvPr>
          <p:cNvSpPr txBox="1">
            <a:spLocks/>
          </p:cNvSpPr>
          <p:nvPr/>
        </p:nvSpPr>
        <p:spPr>
          <a:xfrm>
            <a:off x="687754" y="3633910"/>
            <a:ext cx="10515600" cy="845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err="1">
                <a:solidFill>
                  <a:srgbClr val="FFC000"/>
                </a:solidFill>
                <a:cs typeface="Calibri Light"/>
              </a:rPr>
              <a:t>Grover's</a:t>
            </a:r>
            <a:r>
              <a:rPr lang="tr-TR">
                <a:solidFill>
                  <a:srgbClr val="FFC000"/>
                </a:solidFill>
                <a:cs typeface="Calibri Light"/>
              </a:rPr>
              <a:t> </a:t>
            </a:r>
            <a:r>
              <a:rPr lang="tr-TR" err="1">
                <a:solidFill>
                  <a:srgbClr val="FFC000"/>
                </a:solidFill>
                <a:cs typeface="Calibri Light"/>
              </a:rPr>
              <a:t>algorithm</a:t>
            </a:r>
          </a:p>
          <a:p>
            <a:endParaRPr lang="tr-TR">
              <a:cs typeface="Calibri Light"/>
            </a:endParaRPr>
          </a:p>
        </p:txBody>
      </p:sp>
      <p:pic>
        <p:nvPicPr>
          <p:cNvPr id="2" name="Resim 2" descr="metin, saat içeren bir resim&#10;&#10;Açıklama otomatik olarak oluşturuldu">
            <a:extLst>
              <a:ext uri="{FF2B5EF4-FFF2-40B4-BE49-F238E27FC236}">
                <a16:creationId xmlns:a16="http://schemas.microsoft.com/office/drawing/2014/main" id="{89C73C7B-7DC9-2363-535B-AD1F57D1024E}"/>
              </a:ext>
            </a:extLst>
          </p:cNvPr>
          <p:cNvPicPr>
            <a:picLocks noChangeAspect="1"/>
          </p:cNvPicPr>
          <p:nvPr/>
        </p:nvPicPr>
        <p:blipFill>
          <a:blip r:embed="rId2"/>
          <a:stretch>
            <a:fillRect/>
          </a:stretch>
        </p:blipFill>
        <p:spPr>
          <a:xfrm>
            <a:off x="684757" y="4658736"/>
            <a:ext cx="5144021" cy="1694993"/>
          </a:xfrm>
          <a:prstGeom prst="rect">
            <a:avLst/>
          </a:prstGeom>
        </p:spPr>
      </p:pic>
      <p:pic>
        <p:nvPicPr>
          <p:cNvPr id="3" name="Resim 4" descr="metin içeren bir resim&#10;&#10;Açıklama otomatik olarak oluşturuldu">
            <a:extLst>
              <a:ext uri="{FF2B5EF4-FFF2-40B4-BE49-F238E27FC236}">
                <a16:creationId xmlns:a16="http://schemas.microsoft.com/office/drawing/2014/main" id="{E8EF9C47-E1AB-01FD-704D-575D3E6345AC}"/>
              </a:ext>
            </a:extLst>
          </p:cNvPr>
          <p:cNvPicPr>
            <a:picLocks noChangeAspect="1"/>
          </p:cNvPicPr>
          <p:nvPr/>
        </p:nvPicPr>
        <p:blipFill>
          <a:blip r:embed="rId3"/>
          <a:stretch>
            <a:fillRect/>
          </a:stretch>
        </p:blipFill>
        <p:spPr>
          <a:xfrm>
            <a:off x="1002323" y="1290760"/>
            <a:ext cx="4194131" cy="1665819"/>
          </a:xfrm>
          <a:prstGeom prst="rect">
            <a:avLst/>
          </a:prstGeom>
        </p:spPr>
      </p:pic>
      <p:pic>
        <p:nvPicPr>
          <p:cNvPr id="5" name="Resim 5">
            <a:extLst>
              <a:ext uri="{FF2B5EF4-FFF2-40B4-BE49-F238E27FC236}">
                <a16:creationId xmlns:a16="http://schemas.microsoft.com/office/drawing/2014/main" id="{F5DBDAAD-EC10-A926-6F30-2A979B182E40}"/>
              </a:ext>
            </a:extLst>
          </p:cNvPr>
          <p:cNvPicPr>
            <a:picLocks noChangeAspect="1"/>
          </p:cNvPicPr>
          <p:nvPr/>
        </p:nvPicPr>
        <p:blipFill>
          <a:blip r:embed="rId4"/>
          <a:stretch>
            <a:fillRect/>
          </a:stretch>
        </p:blipFill>
        <p:spPr>
          <a:xfrm>
            <a:off x="6509359" y="1214615"/>
            <a:ext cx="3056350" cy="1798305"/>
          </a:xfrm>
          <a:prstGeom prst="rect">
            <a:avLst/>
          </a:prstGeom>
        </p:spPr>
      </p:pic>
    </p:spTree>
    <p:extLst>
      <p:ext uri="{BB962C8B-B14F-4D97-AF65-F5344CB8AC3E}">
        <p14:creationId xmlns:p14="http://schemas.microsoft.com/office/powerpoint/2010/main" val="2897553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50AE4A-EB87-414E-9485-1721B0C60D30}"/>
              </a:ext>
            </a:extLst>
          </p:cNvPr>
          <p:cNvSpPr>
            <a:spLocks noGrp="1"/>
          </p:cNvSpPr>
          <p:nvPr>
            <p:ph type="title"/>
          </p:nvPr>
        </p:nvSpPr>
        <p:spPr>
          <a:xfrm>
            <a:off x="838200" y="365125"/>
            <a:ext cx="10515600" cy="845399"/>
          </a:xfrm>
        </p:spPr>
        <p:txBody>
          <a:bodyPr/>
          <a:lstStyle/>
          <a:p>
            <a:r>
              <a:rPr lang="tr-TR">
                <a:solidFill>
                  <a:srgbClr val="FFC000"/>
                </a:solidFill>
                <a:cs typeface="Calibri Light"/>
              </a:rPr>
              <a:t>1- Two </a:t>
            </a:r>
            <a:r>
              <a:rPr lang="tr-TR" err="1">
                <a:solidFill>
                  <a:srgbClr val="FFC000"/>
                </a:solidFill>
                <a:cs typeface="Calibri Light"/>
              </a:rPr>
              <a:t>Qubit</a:t>
            </a:r>
            <a:r>
              <a:rPr lang="tr-TR">
                <a:solidFill>
                  <a:srgbClr val="FFC000"/>
                </a:solidFill>
                <a:cs typeface="Calibri Light"/>
              </a:rPr>
              <a:t> </a:t>
            </a:r>
            <a:r>
              <a:rPr lang="tr-TR" err="1">
                <a:solidFill>
                  <a:srgbClr val="FFC000"/>
                </a:solidFill>
                <a:cs typeface="Calibri Light"/>
              </a:rPr>
              <a:t>Entanglement</a:t>
            </a:r>
          </a:p>
          <a:p>
            <a:endParaRPr lang="tr-TR">
              <a:cs typeface="Calibri Light"/>
            </a:endParaRPr>
          </a:p>
        </p:txBody>
      </p:sp>
      <p:sp>
        <p:nvSpPr>
          <p:cNvPr id="4" name="Slayt Numarası Yer Tutucusu 3">
            <a:extLst>
              <a:ext uri="{FF2B5EF4-FFF2-40B4-BE49-F238E27FC236}">
                <a16:creationId xmlns:a16="http://schemas.microsoft.com/office/drawing/2014/main" id="{C06C07C3-A126-4E08-B579-7A9278EFFBD1}"/>
              </a:ext>
            </a:extLst>
          </p:cNvPr>
          <p:cNvSpPr>
            <a:spLocks noGrp="1"/>
          </p:cNvSpPr>
          <p:nvPr>
            <p:ph type="sldNum" sz="quarter" idx="12"/>
          </p:nvPr>
        </p:nvSpPr>
        <p:spPr/>
        <p:txBody>
          <a:bodyPr/>
          <a:lstStyle/>
          <a:p>
            <a:fld id="{48F63A3B-78C7-47BE-AE5E-E10140E04643}" type="slidenum">
              <a:rPr lang="en-US" dirty="0"/>
              <a:t>24</a:t>
            </a:fld>
            <a:endParaRPr lang="en-US"/>
          </a:p>
        </p:txBody>
      </p:sp>
      <p:sp>
        <p:nvSpPr>
          <p:cNvPr id="5" name="İçerik Yer Tutucusu 2">
            <a:extLst>
              <a:ext uri="{FF2B5EF4-FFF2-40B4-BE49-F238E27FC236}">
                <a16:creationId xmlns:a16="http://schemas.microsoft.com/office/drawing/2014/main" id="{A05F4B2B-B3E7-49BB-8E64-40D858E71646}"/>
              </a:ext>
            </a:extLst>
          </p:cNvPr>
          <p:cNvSpPr>
            <a:spLocks noGrp="1"/>
          </p:cNvSpPr>
          <p:nvPr/>
        </p:nvSpPr>
        <p:spPr>
          <a:xfrm>
            <a:off x="740447" y="2471488"/>
            <a:ext cx="3738634" cy="17104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Sans-Serif" panose="020B0604020202020204" pitchFamily="34" charset="0"/>
            </a:pPr>
            <a:endParaRPr lang="tr-TR">
              <a:cs typeface="Calibri"/>
            </a:endParaRPr>
          </a:p>
          <a:p>
            <a:endParaRPr lang="tr-TR">
              <a:solidFill>
                <a:schemeClr val="bg1"/>
              </a:solidFill>
              <a:ea typeface="+mn-lt"/>
              <a:cs typeface="+mn-lt"/>
            </a:endParaRPr>
          </a:p>
        </p:txBody>
      </p:sp>
      <p:pic>
        <p:nvPicPr>
          <p:cNvPr id="3" name="Resim 5" descr="metin içeren bir resim&#10;&#10;Açıklama otomatik olarak oluşturuldu">
            <a:extLst>
              <a:ext uri="{FF2B5EF4-FFF2-40B4-BE49-F238E27FC236}">
                <a16:creationId xmlns:a16="http://schemas.microsoft.com/office/drawing/2014/main" id="{FDEB6E21-1705-BBCB-CE04-25904E6D9E94}"/>
              </a:ext>
            </a:extLst>
          </p:cNvPr>
          <p:cNvPicPr>
            <a:picLocks noChangeAspect="1"/>
          </p:cNvPicPr>
          <p:nvPr/>
        </p:nvPicPr>
        <p:blipFill>
          <a:blip r:embed="rId2"/>
          <a:stretch>
            <a:fillRect/>
          </a:stretch>
        </p:blipFill>
        <p:spPr>
          <a:xfrm>
            <a:off x="1115942" y="1540938"/>
            <a:ext cx="3661775" cy="1708524"/>
          </a:xfrm>
          <a:prstGeom prst="rect">
            <a:avLst/>
          </a:prstGeom>
        </p:spPr>
      </p:pic>
      <p:pic>
        <p:nvPicPr>
          <p:cNvPr id="6" name="Resim 6">
            <a:extLst>
              <a:ext uri="{FF2B5EF4-FFF2-40B4-BE49-F238E27FC236}">
                <a16:creationId xmlns:a16="http://schemas.microsoft.com/office/drawing/2014/main" id="{12E3A6A3-637D-4C2B-732C-9FEA768A8B21}"/>
              </a:ext>
            </a:extLst>
          </p:cNvPr>
          <p:cNvPicPr>
            <a:picLocks noChangeAspect="1"/>
          </p:cNvPicPr>
          <p:nvPr/>
        </p:nvPicPr>
        <p:blipFill>
          <a:blip r:embed="rId3"/>
          <a:stretch>
            <a:fillRect/>
          </a:stretch>
        </p:blipFill>
        <p:spPr>
          <a:xfrm>
            <a:off x="6269410" y="1540688"/>
            <a:ext cx="2889336" cy="1602233"/>
          </a:xfrm>
          <a:prstGeom prst="rect">
            <a:avLst/>
          </a:prstGeom>
        </p:spPr>
      </p:pic>
      <p:sp>
        <p:nvSpPr>
          <p:cNvPr id="7" name="Metin kutusu 6">
            <a:extLst>
              <a:ext uri="{FF2B5EF4-FFF2-40B4-BE49-F238E27FC236}">
                <a16:creationId xmlns:a16="http://schemas.microsoft.com/office/drawing/2014/main" id="{34469166-60CB-C0C1-390A-B8A529B02082}"/>
              </a:ext>
            </a:extLst>
          </p:cNvPr>
          <p:cNvSpPr txBox="1"/>
          <p:nvPr/>
        </p:nvSpPr>
        <p:spPr>
          <a:xfrm>
            <a:off x="929255" y="956287"/>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a:t>Quantum </a:t>
            </a:r>
            <a:r>
              <a:rPr lang="tr-TR" err="1"/>
              <a:t>Circuit</a:t>
            </a:r>
            <a:r>
              <a:rPr lang="tr-TR"/>
              <a:t> :</a:t>
            </a:r>
          </a:p>
        </p:txBody>
      </p:sp>
      <p:sp>
        <p:nvSpPr>
          <p:cNvPr id="10" name="Metin kutusu 1">
            <a:extLst>
              <a:ext uri="{FF2B5EF4-FFF2-40B4-BE49-F238E27FC236}">
                <a16:creationId xmlns:a16="http://schemas.microsoft.com/office/drawing/2014/main" id="{CFA99776-964D-7E0D-6B2A-D650DA2BAEDE}"/>
              </a:ext>
            </a:extLst>
          </p:cNvPr>
          <p:cNvSpPr txBox="1"/>
          <p:nvPr/>
        </p:nvSpPr>
        <p:spPr>
          <a:xfrm>
            <a:off x="697737" y="4185219"/>
            <a:ext cx="4037555"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err="1"/>
              <a:t>Writing</a:t>
            </a:r>
            <a:r>
              <a:rPr lang="tr-TR"/>
              <a:t> </a:t>
            </a:r>
            <a:r>
              <a:rPr lang="tr-TR" err="1"/>
              <a:t>to</a:t>
            </a:r>
            <a:r>
              <a:rPr lang="tr-TR"/>
              <a:t> </a:t>
            </a:r>
            <a:r>
              <a:rPr lang="tr-TR" err="1"/>
              <a:t>the</a:t>
            </a:r>
            <a:r>
              <a:rPr lang="tr-TR"/>
              <a:t> </a:t>
            </a:r>
            <a:r>
              <a:rPr lang="tr-TR" err="1"/>
              <a:t>SenseHat</a:t>
            </a:r>
            <a:r>
              <a:rPr lang="tr-TR"/>
              <a:t> </a:t>
            </a:r>
            <a:r>
              <a:rPr lang="tr-TR" err="1"/>
              <a:t>pixels</a:t>
            </a:r>
            <a:r>
              <a:rPr lang="tr-TR"/>
              <a:t> :</a:t>
            </a:r>
            <a:endParaRPr lang="tr-TR">
              <a:cs typeface="Calibri"/>
            </a:endParaRPr>
          </a:p>
        </p:txBody>
      </p:sp>
      <p:pic>
        <p:nvPicPr>
          <p:cNvPr id="11" name="Resim 11" descr="metin içeren bir resim&#10;&#10;Açıklama otomatik olarak oluşturuldu">
            <a:extLst>
              <a:ext uri="{FF2B5EF4-FFF2-40B4-BE49-F238E27FC236}">
                <a16:creationId xmlns:a16="http://schemas.microsoft.com/office/drawing/2014/main" id="{33AA8341-A557-7B16-0FD1-BC92C5CF6FDD}"/>
              </a:ext>
            </a:extLst>
          </p:cNvPr>
          <p:cNvPicPr>
            <a:picLocks noChangeAspect="1"/>
          </p:cNvPicPr>
          <p:nvPr/>
        </p:nvPicPr>
        <p:blipFill>
          <a:blip r:embed="rId4"/>
          <a:stretch>
            <a:fillRect/>
          </a:stretch>
        </p:blipFill>
        <p:spPr>
          <a:xfrm>
            <a:off x="1021862" y="4974926"/>
            <a:ext cx="4364892" cy="522762"/>
          </a:xfrm>
          <a:prstGeom prst="rect">
            <a:avLst/>
          </a:prstGeom>
        </p:spPr>
      </p:pic>
      <p:pic>
        <p:nvPicPr>
          <p:cNvPr id="12" name="Resim 12" descr="metin içeren bir resim&#10;&#10;Açıklama otomatik olarak oluşturuldu">
            <a:extLst>
              <a:ext uri="{FF2B5EF4-FFF2-40B4-BE49-F238E27FC236}">
                <a16:creationId xmlns:a16="http://schemas.microsoft.com/office/drawing/2014/main" id="{9CF9A3C2-5803-EE41-74DB-C88C94AFD8AF}"/>
              </a:ext>
            </a:extLst>
          </p:cNvPr>
          <p:cNvPicPr>
            <a:picLocks noChangeAspect="1"/>
          </p:cNvPicPr>
          <p:nvPr/>
        </p:nvPicPr>
        <p:blipFill>
          <a:blip r:embed="rId5"/>
          <a:stretch>
            <a:fillRect/>
          </a:stretch>
        </p:blipFill>
        <p:spPr>
          <a:xfrm rot="5400000">
            <a:off x="6662738" y="3494210"/>
            <a:ext cx="2676525" cy="3562350"/>
          </a:xfrm>
          <a:prstGeom prst="rect">
            <a:avLst/>
          </a:prstGeom>
        </p:spPr>
      </p:pic>
    </p:spTree>
    <p:extLst>
      <p:ext uri="{BB962C8B-B14F-4D97-AF65-F5344CB8AC3E}">
        <p14:creationId xmlns:p14="http://schemas.microsoft.com/office/powerpoint/2010/main" val="2968635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50AE4A-EB87-414E-9485-1721B0C60D30}"/>
              </a:ext>
            </a:extLst>
          </p:cNvPr>
          <p:cNvSpPr>
            <a:spLocks noGrp="1"/>
          </p:cNvSpPr>
          <p:nvPr>
            <p:ph type="title"/>
          </p:nvPr>
        </p:nvSpPr>
        <p:spPr>
          <a:xfrm>
            <a:off x="838200" y="365125"/>
            <a:ext cx="10515600" cy="845399"/>
          </a:xfrm>
        </p:spPr>
        <p:txBody>
          <a:bodyPr/>
          <a:lstStyle/>
          <a:p>
            <a:r>
              <a:rPr lang="tr-TR">
                <a:solidFill>
                  <a:srgbClr val="FFC000"/>
                </a:solidFill>
                <a:cs typeface="Calibri Light"/>
              </a:rPr>
              <a:t>2- Two </a:t>
            </a:r>
            <a:r>
              <a:rPr lang="tr-TR" err="1">
                <a:solidFill>
                  <a:srgbClr val="FFC000"/>
                </a:solidFill>
                <a:cs typeface="Calibri Light"/>
              </a:rPr>
              <a:t>Qubit</a:t>
            </a:r>
            <a:r>
              <a:rPr lang="tr-TR">
                <a:solidFill>
                  <a:srgbClr val="FFC000"/>
                </a:solidFill>
                <a:cs typeface="Calibri Light"/>
              </a:rPr>
              <a:t> </a:t>
            </a:r>
            <a:r>
              <a:rPr lang="tr-TR" err="1">
                <a:solidFill>
                  <a:srgbClr val="FFC000"/>
                </a:solidFill>
                <a:cs typeface="Calibri Light"/>
              </a:rPr>
              <a:t>SuperPosition</a:t>
            </a:r>
            <a:endParaRPr lang="tr-TR">
              <a:solidFill>
                <a:srgbClr val="FFC000"/>
              </a:solidFill>
              <a:cs typeface="Calibri Light"/>
            </a:endParaRPr>
          </a:p>
          <a:p>
            <a:endParaRPr lang="tr-TR">
              <a:cs typeface="Calibri Light"/>
            </a:endParaRPr>
          </a:p>
        </p:txBody>
      </p:sp>
      <p:sp>
        <p:nvSpPr>
          <p:cNvPr id="4" name="Slayt Numarası Yer Tutucusu 3">
            <a:extLst>
              <a:ext uri="{FF2B5EF4-FFF2-40B4-BE49-F238E27FC236}">
                <a16:creationId xmlns:a16="http://schemas.microsoft.com/office/drawing/2014/main" id="{C06C07C3-A126-4E08-B579-7A9278EFFBD1}"/>
              </a:ext>
            </a:extLst>
          </p:cNvPr>
          <p:cNvSpPr>
            <a:spLocks noGrp="1"/>
          </p:cNvSpPr>
          <p:nvPr>
            <p:ph type="sldNum" sz="quarter" idx="12"/>
          </p:nvPr>
        </p:nvSpPr>
        <p:spPr/>
        <p:txBody>
          <a:bodyPr/>
          <a:lstStyle/>
          <a:p>
            <a:fld id="{48F63A3B-78C7-47BE-AE5E-E10140E04643}" type="slidenum">
              <a:rPr lang="en-US" dirty="0"/>
              <a:t>25</a:t>
            </a:fld>
            <a:endParaRPr lang="en-US"/>
          </a:p>
        </p:txBody>
      </p:sp>
      <p:sp>
        <p:nvSpPr>
          <p:cNvPr id="5" name="İçerik Yer Tutucusu 2">
            <a:extLst>
              <a:ext uri="{FF2B5EF4-FFF2-40B4-BE49-F238E27FC236}">
                <a16:creationId xmlns:a16="http://schemas.microsoft.com/office/drawing/2014/main" id="{A05F4B2B-B3E7-49BB-8E64-40D858E71646}"/>
              </a:ext>
            </a:extLst>
          </p:cNvPr>
          <p:cNvSpPr>
            <a:spLocks noGrp="1"/>
          </p:cNvSpPr>
          <p:nvPr/>
        </p:nvSpPr>
        <p:spPr>
          <a:xfrm>
            <a:off x="740447" y="2471488"/>
            <a:ext cx="3738634" cy="17104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Sans-Serif" panose="020B0604020202020204" pitchFamily="34" charset="0"/>
            </a:pPr>
            <a:endParaRPr lang="tr-TR">
              <a:cs typeface="Calibri"/>
            </a:endParaRPr>
          </a:p>
          <a:p>
            <a:endParaRPr lang="tr-TR">
              <a:solidFill>
                <a:schemeClr val="bg1"/>
              </a:solidFill>
              <a:ea typeface="+mn-lt"/>
              <a:cs typeface="+mn-lt"/>
            </a:endParaRPr>
          </a:p>
        </p:txBody>
      </p:sp>
      <p:sp>
        <p:nvSpPr>
          <p:cNvPr id="7" name="Metin kutusu 6">
            <a:extLst>
              <a:ext uri="{FF2B5EF4-FFF2-40B4-BE49-F238E27FC236}">
                <a16:creationId xmlns:a16="http://schemas.microsoft.com/office/drawing/2014/main" id="{34469166-60CB-C0C1-390A-B8A529B02082}"/>
              </a:ext>
            </a:extLst>
          </p:cNvPr>
          <p:cNvSpPr txBox="1"/>
          <p:nvPr/>
        </p:nvSpPr>
        <p:spPr>
          <a:xfrm>
            <a:off x="841332" y="117535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err="1"/>
              <a:t>Create</a:t>
            </a:r>
            <a:r>
              <a:rPr lang="tr-TR"/>
              <a:t> </a:t>
            </a:r>
            <a:r>
              <a:rPr lang="tr-TR" err="1"/>
              <a:t>quantum</a:t>
            </a:r>
            <a:r>
              <a:rPr lang="tr-TR"/>
              <a:t> </a:t>
            </a:r>
            <a:r>
              <a:rPr lang="tr-TR" err="1"/>
              <a:t>Circuit</a:t>
            </a:r>
            <a:r>
              <a:rPr lang="tr-TR"/>
              <a:t> :</a:t>
            </a:r>
          </a:p>
        </p:txBody>
      </p:sp>
      <p:pic>
        <p:nvPicPr>
          <p:cNvPr id="10" name="Resim 10" descr="metin içeren bir resim&#10;&#10;Açıklama otomatik olarak oluşturuldu">
            <a:extLst>
              <a:ext uri="{FF2B5EF4-FFF2-40B4-BE49-F238E27FC236}">
                <a16:creationId xmlns:a16="http://schemas.microsoft.com/office/drawing/2014/main" id="{7EB97661-D235-A0B6-B078-B5126AA78B8B}"/>
              </a:ext>
            </a:extLst>
          </p:cNvPr>
          <p:cNvPicPr>
            <a:picLocks noChangeAspect="1"/>
          </p:cNvPicPr>
          <p:nvPr/>
        </p:nvPicPr>
        <p:blipFill>
          <a:blip r:embed="rId2"/>
          <a:stretch>
            <a:fillRect/>
          </a:stretch>
        </p:blipFill>
        <p:spPr>
          <a:xfrm>
            <a:off x="1467633" y="1790105"/>
            <a:ext cx="3432131" cy="1712036"/>
          </a:xfrm>
          <a:prstGeom prst="rect">
            <a:avLst/>
          </a:prstGeom>
        </p:spPr>
      </p:pic>
      <p:pic>
        <p:nvPicPr>
          <p:cNvPr id="11" name="Resim 11">
            <a:extLst>
              <a:ext uri="{FF2B5EF4-FFF2-40B4-BE49-F238E27FC236}">
                <a16:creationId xmlns:a16="http://schemas.microsoft.com/office/drawing/2014/main" id="{27D2F2F0-7F37-5567-B055-9C85D2C9B240}"/>
              </a:ext>
            </a:extLst>
          </p:cNvPr>
          <p:cNvPicPr>
            <a:picLocks noChangeAspect="1"/>
          </p:cNvPicPr>
          <p:nvPr/>
        </p:nvPicPr>
        <p:blipFill>
          <a:blip r:embed="rId3"/>
          <a:stretch>
            <a:fillRect/>
          </a:stretch>
        </p:blipFill>
        <p:spPr>
          <a:xfrm>
            <a:off x="5517715" y="1820255"/>
            <a:ext cx="4413337" cy="1662174"/>
          </a:xfrm>
          <a:prstGeom prst="rect">
            <a:avLst/>
          </a:prstGeom>
        </p:spPr>
      </p:pic>
      <p:pic>
        <p:nvPicPr>
          <p:cNvPr id="3" name="Resim 5" descr="metin içeren bir resim&#10;&#10;Açıklama otomatik olarak oluşturuldu">
            <a:extLst>
              <a:ext uri="{FF2B5EF4-FFF2-40B4-BE49-F238E27FC236}">
                <a16:creationId xmlns:a16="http://schemas.microsoft.com/office/drawing/2014/main" id="{54D84386-EBBD-5E5B-5A27-19598F0614BB}"/>
              </a:ext>
            </a:extLst>
          </p:cNvPr>
          <p:cNvPicPr>
            <a:picLocks noChangeAspect="1"/>
          </p:cNvPicPr>
          <p:nvPr/>
        </p:nvPicPr>
        <p:blipFill>
          <a:blip r:embed="rId4"/>
          <a:stretch>
            <a:fillRect/>
          </a:stretch>
        </p:blipFill>
        <p:spPr>
          <a:xfrm>
            <a:off x="1467633" y="5063582"/>
            <a:ext cx="4413336" cy="624343"/>
          </a:xfrm>
          <a:prstGeom prst="rect">
            <a:avLst/>
          </a:prstGeom>
        </p:spPr>
      </p:pic>
      <p:sp>
        <p:nvSpPr>
          <p:cNvPr id="13" name="Metin kutusu 1">
            <a:extLst>
              <a:ext uri="{FF2B5EF4-FFF2-40B4-BE49-F238E27FC236}">
                <a16:creationId xmlns:a16="http://schemas.microsoft.com/office/drawing/2014/main" id="{B80B60C4-FB69-18E4-9F52-8DADFA01EEB8}"/>
              </a:ext>
            </a:extLst>
          </p:cNvPr>
          <p:cNvSpPr txBox="1"/>
          <p:nvPr/>
        </p:nvSpPr>
        <p:spPr>
          <a:xfrm>
            <a:off x="736948" y="4233798"/>
            <a:ext cx="4037555"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err="1"/>
              <a:t>Writing</a:t>
            </a:r>
            <a:r>
              <a:rPr lang="tr-TR"/>
              <a:t> </a:t>
            </a:r>
            <a:r>
              <a:rPr lang="tr-TR" err="1"/>
              <a:t>to</a:t>
            </a:r>
            <a:r>
              <a:rPr lang="tr-TR"/>
              <a:t> </a:t>
            </a:r>
            <a:r>
              <a:rPr lang="tr-TR" err="1"/>
              <a:t>the</a:t>
            </a:r>
            <a:r>
              <a:rPr lang="tr-TR"/>
              <a:t> </a:t>
            </a:r>
            <a:r>
              <a:rPr lang="tr-TR" err="1"/>
              <a:t>SenseHat</a:t>
            </a:r>
            <a:r>
              <a:rPr lang="tr-TR"/>
              <a:t> </a:t>
            </a:r>
            <a:r>
              <a:rPr lang="tr-TR" err="1"/>
              <a:t>pixels</a:t>
            </a:r>
            <a:r>
              <a:rPr lang="tr-TR"/>
              <a:t> :</a:t>
            </a:r>
            <a:endParaRPr lang="tr-TR">
              <a:cs typeface="Calibri"/>
            </a:endParaRPr>
          </a:p>
        </p:txBody>
      </p:sp>
      <p:pic>
        <p:nvPicPr>
          <p:cNvPr id="6" name="Resim 8" descr="metin, elektronik eşyalar içeren bir resim&#10;&#10;Açıklama otomatik olarak oluşturuldu">
            <a:extLst>
              <a:ext uri="{FF2B5EF4-FFF2-40B4-BE49-F238E27FC236}">
                <a16:creationId xmlns:a16="http://schemas.microsoft.com/office/drawing/2014/main" id="{37500C7F-4767-BCAE-75B0-ADC1B4B010CA}"/>
              </a:ext>
            </a:extLst>
          </p:cNvPr>
          <p:cNvPicPr>
            <a:picLocks noChangeAspect="1"/>
          </p:cNvPicPr>
          <p:nvPr/>
        </p:nvPicPr>
        <p:blipFill>
          <a:blip r:embed="rId5"/>
          <a:stretch>
            <a:fillRect/>
          </a:stretch>
        </p:blipFill>
        <p:spPr>
          <a:xfrm>
            <a:off x="6770318" y="4025239"/>
            <a:ext cx="3484323" cy="2701028"/>
          </a:xfrm>
          <a:prstGeom prst="rect">
            <a:avLst/>
          </a:prstGeom>
        </p:spPr>
      </p:pic>
    </p:spTree>
    <p:extLst>
      <p:ext uri="{BB962C8B-B14F-4D97-AF65-F5344CB8AC3E}">
        <p14:creationId xmlns:p14="http://schemas.microsoft.com/office/powerpoint/2010/main" val="2244366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50AE4A-EB87-414E-9485-1721B0C60D30}"/>
              </a:ext>
            </a:extLst>
          </p:cNvPr>
          <p:cNvSpPr>
            <a:spLocks noGrp="1"/>
          </p:cNvSpPr>
          <p:nvPr>
            <p:ph type="title"/>
          </p:nvPr>
        </p:nvSpPr>
        <p:spPr>
          <a:xfrm>
            <a:off x="838200" y="365125"/>
            <a:ext cx="10515600" cy="845399"/>
          </a:xfrm>
        </p:spPr>
        <p:txBody>
          <a:bodyPr/>
          <a:lstStyle/>
          <a:p>
            <a:r>
              <a:rPr lang="tr-TR">
                <a:solidFill>
                  <a:srgbClr val="FFC000"/>
                </a:solidFill>
                <a:cs typeface="Calibri Light"/>
              </a:rPr>
              <a:t>3- Three </a:t>
            </a:r>
            <a:r>
              <a:rPr lang="tr-TR" err="1">
                <a:solidFill>
                  <a:srgbClr val="FFC000"/>
                </a:solidFill>
                <a:cs typeface="Calibri Light"/>
              </a:rPr>
              <a:t>Qubit</a:t>
            </a:r>
            <a:r>
              <a:rPr lang="tr-TR">
                <a:solidFill>
                  <a:srgbClr val="FFC000"/>
                </a:solidFill>
                <a:cs typeface="Calibri Light"/>
              </a:rPr>
              <a:t> </a:t>
            </a:r>
            <a:r>
              <a:rPr lang="tr-TR" err="1">
                <a:solidFill>
                  <a:srgbClr val="FFC000"/>
                </a:solidFill>
                <a:cs typeface="Calibri Light"/>
              </a:rPr>
              <a:t>Entanglement</a:t>
            </a:r>
          </a:p>
          <a:p>
            <a:endParaRPr lang="tr-TR">
              <a:cs typeface="Calibri Light"/>
            </a:endParaRPr>
          </a:p>
        </p:txBody>
      </p:sp>
      <p:sp>
        <p:nvSpPr>
          <p:cNvPr id="4" name="Slayt Numarası Yer Tutucusu 3">
            <a:extLst>
              <a:ext uri="{FF2B5EF4-FFF2-40B4-BE49-F238E27FC236}">
                <a16:creationId xmlns:a16="http://schemas.microsoft.com/office/drawing/2014/main" id="{C06C07C3-A126-4E08-B579-7A9278EFFBD1}"/>
              </a:ext>
            </a:extLst>
          </p:cNvPr>
          <p:cNvSpPr>
            <a:spLocks noGrp="1"/>
          </p:cNvSpPr>
          <p:nvPr>
            <p:ph type="sldNum" sz="quarter" idx="12"/>
          </p:nvPr>
        </p:nvSpPr>
        <p:spPr/>
        <p:txBody>
          <a:bodyPr/>
          <a:lstStyle/>
          <a:p>
            <a:fld id="{48F63A3B-78C7-47BE-AE5E-E10140E04643}" type="slidenum">
              <a:rPr lang="en-US" dirty="0"/>
              <a:t>26</a:t>
            </a:fld>
            <a:endParaRPr lang="en-US"/>
          </a:p>
        </p:txBody>
      </p:sp>
      <p:sp>
        <p:nvSpPr>
          <p:cNvPr id="5" name="İçerik Yer Tutucusu 2">
            <a:extLst>
              <a:ext uri="{FF2B5EF4-FFF2-40B4-BE49-F238E27FC236}">
                <a16:creationId xmlns:a16="http://schemas.microsoft.com/office/drawing/2014/main" id="{A05F4B2B-B3E7-49BB-8E64-40D858E71646}"/>
              </a:ext>
            </a:extLst>
          </p:cNvPr>
          <p:cNvSpPr>
            <a:spLocks noGrp="1"/>
          </p:cNvSpPr>
          <p:nvPr/>
        </p:nvSpPr>
        <p:spPr>
          <a:xfrm>
            <a:off x="740447" y="2471488"/>
            <a:ext cx="3738634" cy="17104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Sans-Serif" panose="020B0604020202020204" pitchFamily="34" charset="0"/>
            </a:pPr>
            <a:endParaRPr lang="tr-TR">
              <a:cs typeface="Calibri"/>
            </a:endParaRPr>
          </a:p>
          <a:p>
            <a:endParaRPr lang="tr-TR">
              <a:solidFill>
                <a:schemeClr val="bg1"/>
              </a:solidFill>
              <a:ea typeface="+mn-lt"/>
              <a:cs typeface="+mn-lt"/>
            </a:endParaRPr>
          </a:p>
        </p:txBody>
      </p:sp>
      <p:sp>
        <p:nvSpPr>
          <p:cNvPr id="7" name="Metin kutusu 6">
            <a:extLst>
              <a:ext uri="{FF2B5EF4-FFF2-40B4-BE49-F238E27FC236}">
                <a16:creationId xmlns:a16="http://schemas.microsoft.com/office/drawing/2014/main" id="{34469166-60CB-C0C1-390A-B8A529B02082}"/>
              </a:ext>
            </a:extLst>
          </p:cNvPr>
          <p:cNvSpPr txBox="1"/>
          <p:nvPr/>
        </p:nvSpPr>
        <p:spPr>
          <a:xfrm>
            <a:off x="841332" y="114404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err="1"/>
              <a:t>Create</a:t>
            </a:r>
            <a:r>
              <a:rPr lang="tr-TR"/>
              <a:t> </a:t>
            </a:r>
            <a:r>
              <a:rPr lang="tr-TR" err="1"/>
              <a:t>quantum</a:t>
            </a:r>
            <a:r>
              <a:rPr lang="tr-TR"/>
              <a:t> </a:t>
            </a:r>
            <a:r>
              <a:rPr lang="tr-TR" err="1"/>
              <a:t>Circuit</a:t>
            </a:r>
            <a:r>
              <a:rPr lang="tr-TR"/>
              <a:t> :</a:t>
            </a:r>
          </a:p>
        </p:txBody>
      </p:sp>
      <p:pic>
        <p:nvPicPr>
          <p:cNvPr id="3" name="Resim 5" descr="metin içeren bir resim&#10;&#10;Açıklama otomatik olarak oluşturuldu">
            <a:extLst>
              <a:ext uri="{FF2B5EF4-FFF2-40B4-BE49-F238E27FC236}">
                <a16:creationId xmlns:a16="http://schemas.microsoft.com/office/drawing/2014/main" id="{A5B1BE8A-E7B5-B23F-747A-640900029E04}"/>
              </a:ext>
            </a:extLst>
          </p:cNvPr>
          <p:cNvPicPr>
            <a:picLocks noChangeAspect="1"/>
          </p:cNvPicPr>
          <p:nvPr/>
        </p:nvPicPr>
        <p:blipFill>
          <a:blip r:embed="rId2"/>
          <a:stretch>
            <a:fillRect/>
          </a:stretch>
        </p:blipFill>
        <p:spPr>
          <a:xfrm>
            <a:off x="1029222" y="1629514"/>
            <a:ext cx="3745282" cy="2054093"/>
          </a:xfrm>
          <a:prstGeom prst="rect">
            <a:avLst/>
          </a:prstGeom>
        </p:spPr>
      </p:pic>
      <p:pic>
        <p:nvPicPr>
          <p:cNvPr id="13" name="Resim 13">
            <a:extLst>
              <a:ext uri="{FF2B5EF4-FFF2-40B4-BE49-F238E27FC236}">
                <a16:creationId xmlns:a16="http://schemas.microsoft.com/office/drawing/2014/main" id="{98214858-0AC2-380F-06D4-F8FEE0BB7E66}"/>
              </a:ext>
            </a:extLst>
          </p:cNvPr>
          <p:cNvPicPr>
            <a:picLocks noChangeAspect="1"/>
          </p:cNvPicPr>
          <p:nvPr/>
        </p:nvPicPr>
        <p:blipFill>
          <a:blip r:embed="rId3"/>
          <a:stretch>
            <a:fillRect/>
          </a:stretch>
        </p:blipFill>
        <p:spPr>
          <a:xfrm>
            <a:off x="6102263" y="1625136"/>
            <a:ext cx="3818350" cy="2000221"/>
          </a:xfrm>
          <a:prstGeom prst="rect">
            <a:avLst/>
          </a:prstGeom>
        </p:spPr>
      </p:pic>
      <p:pic>
        <p:nvPicPr>
          <p:cNvPr id="6" name="Resim 8" descr="karanlık, ışık içeren bir resim&#10;&#10;Açıklama otomatik olarak oluşturuldu">
            <a:extLst>
              <a:ext uri="{FF2B5EF4-FFF2-40B4-BE49-F238E27FC236}">
                <a16:creationId xmlns:a16="http://schemas.microsoft.com/office/drawing/2014/main" id="{031F035A-E844-F425-0B7E-0E849F5ED2B0}"/>
              </a:ext>
            </a:extLst>
          </p:cNvPr>
          <p:cNvPicPr>
            <a:picLocks noChangeAspect="1"/>
          </p:cNvPicPr>
          <p:nvPr/>
        </p:nvPicPr>
        <p:blipFill>
          <a:blip r:embed="rId4"/>
          <a:stretch>
            <a:fillRect/>
          </a:stretch>
        </p:blipFill>
        <p:spPr>
          <a:xfrm>
            <a:off x="6331907" y="4035640"/>
            <a:ext cx="3505200" cy="2690665"/>
          </a:xfrm>
          <a:prstGeom prst="rect">
            <a:avLst/>
          </a:prstGeom>
        </p:spPr>
      </p:pic>
      <p:sp>
        <p:nvSpPr>
          <p:cNvPr id="11" name="Metin kutusu 1">
            <a:extLst>
              <a:ext uri="{FF2B5EF4-FFF2-40B4-BE49-F238E27FC236}">
                <a16:creationId xmlns:a16="http://schemas.microsoft.com/office/drawing/2014/main" id="{1BA9AE85-75C3-B902-6605-C9A9F0F6196D}"/>
              </a:ext>
            </a:extLst>
          </p:cNvPr>
          <p:cNvSpPr txBox="1"/>
          <p:nvPr/>
        </p:nvSpPr>
        <p:spPr>
          <a:xfrm>
            <a:off x="841331" y="3858017"/>
            <a:ext cx="4037555"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err="1"/>
              <a:t>Writing</a:t>
            </a:r>
            <a:r>
              <a:rPr lang="tr-TR"/>
              <a:t> </a:t>
            </a:r>
            <a:r>
              <a:rPr lang="tr-TR" err="1"/>
              <a:t>to</a:t>
            </a:r>
            <a:r>
              <a:rPr lang="tr-TR"/>
              <a:t> </a:t>
            </a:r>
            <a:r>
              <a:rPr lang="tr-TR" err="1"/>
              <a:t>the</a:t>
            </a:r>
            <a:r>
              <a:rPr lang="tr-TR"/>
              <a:t> </a:t>
            </a:r>
            <a:r>
              <a:rPr lang="tr-TR" err="1"/>
              <a:t>SenseHat</a:t>
            </a:r>
            <a:r>
              <a:rPr lang="tr-TR"/>
              <a:t> </a:t>
            </a:r>
            <a:r>
              <a:rPr lang="tr-TR" err="1"/>
              <a:t>pixels</a:t>
            </a:r>
            <a:r>
              <a:rPr lang="tr-TR"/>
              <a:t> :</a:t>
            </a:r>
            <a:endParaRPr lang="tr-TR">
              <a:cs typeface="Calibri"/>
            </a:endParaRPr>
          </a:p>
        </p:txBody>
      </p:sp>
      <p:pic>
        <p:nvPicPr>
          <p:cNvPr id="9" name="Resim 9">
            <a:extLst>
              <a:ext uri="{FF2B5EF4-FFF2-40B4-BE49-F238E27FC236}">
                <a16:creationId xmlns:a16="http://schemas.microsoft.com/office/drawing/2014/main" id="{57B8BD69-A13F-13C2-DA35-BA67CA4D2CA3}"/>
              </a:ext>
            </a:extLst>
          </p:cNvPr>
          <p:cNvPicPr>
            <a:picLocks noChangeAspect="1"/>
          </p:cNvPicPr>
          <p:nvPr/>
        </p:nvPicPr>
        <p:blipFill>
          <a:blip r:embed="rId5"/>
          <a:stretch>
            <a:fillRect/>
          </a:stretch>
        </p:blipFill>
        <p:spPr>
          <a:xfrm>
            <a:off x="496866" y="4638412"/>
            <a:ext cx="5258843" cy="336901"/>
          </a:xfrm>
          <a:prstGeom prst="rect">
            <a:avLst/>
          </a:prstGeom>
        </p:spPr>
      </p:pic>
    </p:spTree>
    <p:extLst>
      <p:ext uri="{BB962C8B-B14F-4D97-AF65-F5344CB8AC3E}">
        <p14:creationId xmlns:p14="http://schemas.microsoft.com/office/powerpoint/2010/main" val="4226127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50AE4A-EB87-414E-9485-1721B0C60D30}"/>
              </a:ext>
            </a:extLst>
          </p:cNvPr>
          <p:cNvSpPr>
            <a:spLocks noGrp="1"/>
          </p:cNvSpPr>
          <p:nvPr>
            <p:ph type="title"/>
          </p:nvPr>
        </p:nvSpPr>
        <p:spPr>
          <a:xfrm>
            <a:off x="838200" y="365125"/>
            <a:ext cx="10515600" cy="845399"/>
          </a:xfrm>
        </p:spPr>
        <p:txBody>
          <a:bodyPr/>
          <a:lstStyle/>
          <a:p>
            <a:r>
              <a:rPr lang="tr-TR">
                <a:solidFill>
                  <a:srgbClr val="FFC000"/>
                </a:solidFill>
                <a:cs typeface="Calibri Light"/>
              </a:rPr>
              <a:t>4- Three </a:t>
            </a:r>
            <a:r>
              <a:rPr lang="tr-TR" err="1">
                <a:solidFill>
                  <a:srgbClr val="FFC000"/>
                </a:solidFill>
                <a:cs typeface="Calibri Light"/>
              </a:rPr>
              <a:t>Qubit</a:t>
            </a:r>
            <a:r>
              <a:rPr lang="tr-TR">
                <a:solidFill>
                  <a:srgbClr val="FFC000"/>
                </a:solidFill>
                <a:cs typeface="Calibri Light"/>
              </a:rPr>
              <a:t> </a:t>
            </a:r>
            <a:r>
              <a:rPr lang="tr-TR" err="1">
                <a:solidFill>
                  <a:srgbClr val="FFC000"/>
                </a:solidFill>
                <a:cs typeface="Calibri Light"/>
              </a:rPr>
              <a:t>SuperPosition</a:t>
            </a:r>
            <a:endParaRPr lang="tr-TR">
              <a:solidFill>
                <a:srgbClr val="FFC000"/>
              </a:solidFill>
              <a:cs typeface="Calibri Light"/>
            </a:endParaRPr>
          </a:p>
          <a:p>
            <a:endParaRPr lang="tr-TR">
              <a:cs typeface="Calibri Light"/>
            </a:endParaRPr>
          </a:p>
        </p:txBody>
      </p:sp>
      <p:sp>
        <p:nvSpPr>
          <p:cNvPr id="4" name="Slayt Numarası Yer Tutucusu 3">
            <a:extLst>
              <a:ext uri="{FF2B5EF4-FFF2-40B4-BE49-F238E27FC236}">
                <a16:creationId xmlns:a16="http://schemas.microsoft.com/office/drawing/2014/main" id="{C06C07C3-A126-4E08-B579-7A9278EFFBD1}"/>
              </a:ext>
            </a:extLst>
          </p:cNvPr>
          <p:cNvSpPr>
            <a:spLocks noGrp="1"/>
          </p:cNvSpPr>
          <p:nvPr>
            <p:ph type="sldNum" sz="quarter" idx="12"/>
          </p:nvPr>
        </p:nvSpPr>
        <p:spPr/>
        <p:txBody>
          <a:bodyPr/>
          <a:lstStyle/>
          <a:p>
            <a:fld id="{48F63A3B-78C7-47BE-AE5E-E10140E04643}" type="slidenum">
              <a:rPr lang="en-US" dirty="0"/>
              <a:t>27</a:t>
            </a:fld>
            <a:endParaRPr lang="en-US"/>
          </a:p>
        </p:txBody>
      </p:sp>
      <p:sp>
        <p:nvSpPr>
          <p:cNvPr id="5" name="İçerik Yer Tutucusu 2">
            <a:extLst>
              <a:ext uri="{FF2B5EF4-FFF2-40B4-BE49-F238E27FC236}">
                <a16:creationId xmlns:a16="http://schemas.microsoft.com/office/drawing/2014/main" id="{A05F4B2B-B3E7-49BB-8E64-40D858E71646}"/>
              </a:ext>
            </a:extLst>
          </p:cNvPr>
          <p:cNvSpPr>
            <a:spLocks noGrp="1"/>
          </p:cNvSpPr>
          <p:nvPr/>
        </p:nvSpPr>
        <p:spPr>
          <a:xfrm>
            <a:off x="740447" y="2471488"/>
            <a:ext cx="3738634" cy="17104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Sans-Serif" panose="020B0604020202020204" pitchFamily="34" charset="0"/>
            </a:pPr>
            <a:endParaRPr lang="tr-TR">
              <a:cs typeface="Calibri"/>
            </a:endParaRPr>
          </a:p>
          <a:p>
            <a:endParaRPr lang="tr-TR">
              <a:solidFill>
                <a:schemeClr val="bg1"/>
              </a:solidFill>
              <a:ea typeface="+mn-lt"/>
              <a:cs typeface="+mn-lt"/>
            </a:endParaRPr>
          </a:p>
        </p:txBody>
      </p:sp>
      <p:sp>
        <p:nvSpPr>
          <p:cNvPr id="7" name="Metin kutusu 6">
            <a:extLst>
              <a:ext uri="{FF2B5EF4-FFF2-40B4-BE49-F238E27FC236}">
                <a16:creationId xmlns:a16="http://schemas.microsoft.com/office/drawing/2014/main" id="{34469166-60CB-C0C1-390A-B8A529B02082}"/>
              </a:ext>
            </a:extLst>
          </p:cNvPr>
          <p:cNvSpPr txBox="1"/>
          <p:nvPr/>
        </p:nvSpPr>
        <p:spPr>
          <a:xfrm>
            <a:off x="821794" y="102467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err="1"/>
              <a:t>Create</a:t>
            </a:r>
            <a:r>
              <a:rPr lang="tr-TR"/>
              <a:t> </a:t>
            </a:r>
            <a:r>
              <a:rPr lang="tr-TR" err="1"/>
              <a:t>quantum</a:t>
            </a:r>
            <a:r>
              <a:rPr lang="tr-TR"/>
              <a:t> </a:t>
            </a:r>
            <a:r>
              <a:rPr lang="tr-TR" err="1"/>
              <a:t>Circuit</a:t>
            </a:r>
            <a:r>
              <a:rPr lang="tr-TR"/>
              <a:t> :</a:t>
            </a:r>
          </a:p>
        </p:txBody>
      </p:sp>
      <p:pic>
        <p:nvPicPr>
          <p:cNvPr id="3" name="Resim 5" descr="metin içeren bir resim&#10;&#10;Açıklama otomatik olarak oluşturuldu">
            <a:extLst>
              <a:ext uri="{FF2B5EF4-FFF2-40B4-BE49-F238E27FC236}">
                <a16:creationId xmlns:a16="http://schemas.microsoft.com/office/drawing/2014/main" id="{39A3BC0C-EA6A-2034-A9A8-04175E9B8C43}"/>
              </a:ext>
            </a:extLst>
          </p:cNvPr>
          <p:cNvPicPr>
            <a:picLocks noChangeAspect="1"/>
          </p:cNvPicPr>
          <p:nvPr/>
        </p:nvPicPr>
        <p:blipFill>
          <a:blip r:embed="rId2"/>
          <a:stretch>
            <a:fillRect/>
          </a:stretch>
        </p:blipFill>
        <p:spPr>
          <a:xfrm>
            <a:off x="1073652" y="1589281"/>
            <a:ext cx="3567830" cy="1937838"/>
          </a:xfrm>
          <a:prstGeom prst="rect">
            <a:avLst/>
          </a:prstGeom>
        </p:spPr>
      </p:pic>
      <p:pic>
        <p:nvPicPr>
          <p:cNvPr id="6" name="Resim 8" descr="metin içeren bir resim&#10;&#10;Açıklama otomatik olarak oluşturuldu">
            <a:extLst>
              <a:ext uri="{FF2B5EF4-FFF2-40B4-BE49-F238E27FC236}">
                <a16:creationId xmlns:a16="http://schemas.microsoft.com/office/drawing/2014/main" id="{79B43871-CD72-232E-C3F9-13C12F041075}"/>
              </a:ext>
            </a:extLst>
          </p:cNvPr>
          <p:cNvPicPr>
            <a:picLocks noChangeAspect="1"/>
          </p:cNvPicPr>
          <p:nvPr/>
        </p:nvPicPr>
        <p:blipFill>
          <a:blip r:embed="rId3"/>
          <a:stretch>
            <a:fillRect/>
          </a:stretch>
        </p:blipFill>
        <p:spPr>
          <a:xfrm>
            <a:off x="4857422" y="1629363"/>
            <a:ext cx="7242131" cy="1706184"/>
          </a:xfrm>
          <a:prstGeom prst="rect">
            <a:avLst/>
          </a:prstGeom>
        </p:spPr>
      </p:pic>
      <p:sp>
        <p:nvSpPr>
          <p:cNvPr id="10" name="Metin kutusu 1">
            <a:extLst>
              <a:ext uri="{FF2B5EF4-FFF2-40B4-BE49-F238E27FC236}">
                <a16:creationId xmlns:a16="http://schemas.microsoft.com/office/drawing/2014/main" id="{94E1FB34-7201-3678-3431-035ACAC411B9}"/>
              </a:ext>
            </a:extLst>
          </p:cNvPr>
          <p:cNvSpPr txBox="1"/>
          <p:nvPr/>
        </p:nvSpPr>
        <p:spPr>
          <a:xfrm>
            <a:off x="736814" y="3911681"/>
            <a:ext cx="4037555"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err="1"/>
              <a:t>Writing</a:t>
            </a:r>
            <a:r>
              <a:rPr lang="tr-TR"/>
              <a:t> </a:t>
            </a:r>
            <a:r>
              <a:rPr lang="tr-TR" err="1"/>
              <a:t>to</a:t>
            </a:r>
            <a:r>
              <a:rPr lang="tr-TR"/>
              <a:t> </a:t>
            </a:r>
            <a:r>
              <a:rPr lang="tr-TR" err="1"/>
              <a:t>the</a:t>
            </a:r>
            <a:r>
              <a:rPr lang="tr-TR"/>
              <a:t> </a:t>
            </a:r>
            <a:r>
              <a:rPr lang="tr-TR" err="1"/>
              <a:t>SenseHat</a:t>
            </a:r>
            <a:r>
              <a:rPr lang="tr-TR"/>
              <a:t> </a:t>
            </a:r>
            <a:r>
              <a:rPr lang="tr-TR" err="1"/>
              <a:t>pixels</a:t>
            </a:r>
            <a:r>
              <a:rPr lang="tr-TR"/>
              <a:t> :</a:t>
            </a:r>
            <a:endParaRPr lang="tr-TR">
              <a:cs typeface="Calibri"/>
            </a:endParaRPr>
          </a:p>
        </p:txBody>
      </p:sp>
      <p:pic>
        <p:nvPicPr>
          <p:cNvPr id="11" name="Resim 11">
            <a:extLst>
              <a:ext uri="{FF2B5EF4-FFF2-40B4-BE49-F238E27FC236}">
                <a16:creationId xmlns:a16="http://schemas.microsoft.com/office/drawing/2014/main" id="{F79BAD87-BC4A-E270-EFBC-0B0AE29596AB}"/>
              </a:ext>
            </a:extLst>
          </p:cNvPr>
          <p:cNvPicPr>
            <a:picLocks noChangeAspect="1"/>
          </p:cNvPicPr>
          <p:nvPr/>
        </p:nvPicPr>
        <p:blipFill>
          <a:blip r:embed="rId4"/>
          <a:stretch>
            <a:fillRect/>
          </a:stretch>
        </p:blipFill>
        <p:spPr>
          <a:xfrm>
            <a:off x="1070708" y="4861629"/>
            <a:ext cx="5947507" cy="368356"/>
          </a:xfrm>
          <a:prstGeom prst="rect">
            <a:avLst/>
          </a:prstGeom>
        </p:spPr>
      </p:pic>
      <p:pic>
        <p:nvPicPr>
          <p:cNvPr id="12" name="Resim 12" descr="metin içeren bir resim&#10;&#10;Açıklama otomatik olarak oluşturuldu">
            <a:extLst>
              <a:ext uri="{FF2B5EF4-FFF2-40B4-BE49-F238E27FC236}">
                <a16:creationId xmlns:a16="http://schemas.microsoft.com/office/drawing/2014/main" id="{EA9E120B-8A11-E19D-80C7-B11D8FEDFDA7}"/>
              </a:ext>
            </a:extLst>
          </p:cNvPr>
          <p:cNvPicPr>
            <a:picLocks noChangeAspect="1"/>
          </p:cNvPicPr>
          <p:nvPr/>
        </p:nvPicPr>
        <p:blipFill>
          <a:blip r:embed="rId5"/>
          <a:stretch>
            <a:fillRect/>
          </a:stretch>
        </p:blipFill>
        <p:spPr>
          <a:xfrm rot="5400000">
            <a:off x="7928707" y="3531814"/>
            <a:ext cx="2743200" cy="3506680"/>
          </a:xfrm>
          <a:prstGeom prst="rect">
            <a:avLst/>
          </a:prstGeom>
        </p:spPr>
      </p:pic>
    </p:spTree>
    <p:extLst>
      <p:ext uri="{BB962C8B-B14F-4D97-AF65-F5344CB8AC3E}">
        <p14:creationId xmlns:p14="http://schemas.microsoft.com/office/powerpoint/2010/main" val="2096458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5919D3-B93E-4ABE-B6B0-520B6A6FB2E9}"/>
              </a:ext>
            </a:extLst>
          </p:cNvPr>
          <p:cNvSpPr>
            <a:spLocks noGrp="1"/>
          </p:cNvSpPr>
          <p:nvPr>
            <p:ph type="title"/>
          </p:nvPr>
        </p:nvSpPr>
        <p:spPr/>
        <p:txBody>
          <a:bodyPr>
            <a:normAutofit fontScale="90000"/>
          </a:bodyPr>
          <a:lstStyle/>
          <a:p>
            <a:pPr marL="285750" indent="-285750">
              <a:spcBef>
                <a:spcPts val="1000"/>
              </a:spcBef>
              <a:buFont typeface="Arial,Sans-Serif"/>
              <a:buChar char="•"/>
            </a:pPr>
            <a:endParaRPr lang="en-US">
              <a:solidFill>
                <a:srgbClr val="FFFF00"/>
              </a:solidFill>
              <a:ea typeface="+mj-lt"/>
              <a:cs typeface="+mj-lt"/>
            </a:endParaRPr>
          </a:p>
          <a:p>
            <a:pPr>
              <a:spcBef>
                <a:spcPts val="1000"/>
              </a:spcBef>
            </a:pPr>
            <a:r>
              <a:rPr lang="tr-TR" sz="4900" err="1">
                <a:solidFill>
                  <a:srgbClr val="FFC000"/>
                </a:solidFill>
                <a:ea typeface="+mj-lt"/>
                <a:cs typeface="+mj-lt"/>
              </a:rPr>
              <a:t>Random</a:t>
            </a:r>
            <a:r>
              <a:rPr lang="tr-TR" sz="4900">
                <a:solidFill>
                  <a:srgbClr val="FFC000"/>
                </a:solidFill>
                <a:ea typeface="+mj-lt"/>
                <a:cs typeface="+mj-lt"/>
              </a:rPr>
              <a:t> </a:t>
            </a:r>
            <a:r>
              <a:rPr lang="tr-TR" sz="4900" err="1">
                <a:solidFill>
                  <a:srgbClr val="FFC000"/>
                </a:solidFill>
                <a:ea typeface="+mj-lt"/>
                <a:cs typeface="+mj-lt"/>
              </a:rPr>
              <a:t>Number</a:t>
            </a:r>
            <a:r>
              <a:rPr lang="tr-TR" sz="4900">
                <a:solidFill>
                  <a:srgbClr val="FFC000"/>
                </a:solidFill>
                <a:ea typeface="+mj-lt"/>
                <a:cs typeface="+mj-lt"/>
              </a:rPr>
              <a:t> </a:t>
            </a:r>
            <a:r>
              <a:rPr lang="tr-TR" sz="4900" err="1">
                <a:solidFill>
                  <a:srgbClr val="FFC000"/>
                </a:solidFill>
                <a:ea typeface="+mj-lt"/>
                <a:cs typeface="+mj-lt"/>
              </a:rPr>
              <a:t>Generator</a:t>
            </a:r>
          </a:p>
          <a:p>
            <a:endParaRPr lang="tr-TR">
              <a:solidFill>
                <a:srgbClr val="FFFF00"/>
              </a:solidFill>
              <a:cs typeface="Calibri Light"/>
            </a:endParaRPr>
          </a:p>
        </p:txBody>
      </p:sp>
      <p:sp>
        <p:nvSpPr>
          <p:cNvPr id="4" name="Slayt Numarası Yer Tutucusu 3">
            <a:extLst>
              <a:ext uri="{FF2B5EF4-FFF2-40B4-BE49-F238E27FC236}">
                <a16:creationId xmlns:a16="http://schemas.microsoft.com/office/drawing/2014/main" id="{55FEEE1C-38F0-45C9-A7E2-97D266726675}"/>
              </a:ext>
            </a:extLst>
          </p:cNvPr>
          <p:cNvSpPr>
            <a:spLocks noGrp="1"/>
          </p:cNvSpPr>
          <p:nvPr>
            <p:ph type="sldNum" sz="quarter" idx="12"/>
          </p:nvPr>
        </p:nvSpPr>
        <p:spPr/>
        <p:txBody>
          <a:bodyPr/>
          <a:lstStyle/>
          <a:p>
            <a:fld id="{48F63A3B-78C7-47BE-AE5E-E10140E04643}" type="slidenum">
              <a:rPr lang="en-US" dirty="0"/>
              <a:t>28</a:t>
            </a:fld>
            <a:endParaRPr lang="en-US"/>
          </a:p>
        </p:txBody>
      </p:sp>
      <p:sp>
        <p:nvSpPr>
          <p:cNvPr id="11" name="Metin kutusu 10">
            <a:extLst>
              <a:ext uri="{FF2B5EF4-FFF2-40B4-BE49-F238E27FC236}">
                <a16:creationId xmlns:a16="http://schemas.microsoft.com/office/drawing/2014/main" id="{A935D462-009F-EC05-ADD5-79E65768B77A}"/>
              </a:ext>
            </a:extLst>
          </p:cNvPr>
          <p:cNvSpPr txBox="1"/>
          <p:nvPr/>
        </p:nvSpPr>
        <p:spPr>
          <a:xfrm>
            <a:off x="559496" y="1770345"/>
            <a:ext cx="58329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err="1">
                <a:ea typeface="+mn-lt"/>
                <a:cs typeface="+mn-lt"/>
              </a:rPr>
              <a:t>qRNG</a:t>
            </a:r>
            <a:r>
              <a:rPr lang="en-GB">
                <a:ea typeface="+mn-lt"/>
                <a:cs typeface="+mn-lt"/>
              </a:rPr>
              <a:t> connects to IBMQ and generate some numbers:</a:t>
            </a:r>
            <a:endParaRPr lang="tr-TR">
              <a:ea typeface="+mn-lt"/>
              <a:cs typeface="+mn-lt"/>
            </a:endParaRPr>
          </a:p>
          <a:p>
            <a:pPr algn="l"/>
            <a:endParaRPr lang="tr-TR">
              <a:cs typeface="Calibri"/>
            </a:endParaRPr>
          </a:p>
        </p:txBody>
      </p:sp>
      <p:pic>
        <p:nvPicPr>
          <p:cNvPr id="12" name="Resim 12" descr="metin içeren bir resim&#10;&#10;Açıklama otomatik olarak oluşturuldu">
            <a:extLst>
              <a:ext uri="{FF2B5EF4-FFF2-40B4-BE49-F238E27FC236}">
                <a16:creationId xmlns:a16="http://schemas.microsoft.com/office/drawing/2014/main" id="{CFC3B204-7DC5-14F1-CD02-69E2E7944E75}"/>
              </a:ext>
            </a:extLst>
          </p:cNvPr>
          <p:cNvPicPr>
            <a:picLocks noChangeAspect="1"/>
          </p:cNvPicPr>
          <p:nvPr/>
        </p:nvPicPr>
        <p:blipFill>
          <a:blip r:embed="rId2"/>
          <a:stretch>
            <a:fillRect/>
          </a:stretch>
        </p:blipFill>
        <p:spPr>
          <a:xfrm>
            <a:off x="1112729" y="2294718"/>
            <a:ext cx="5060514" cy="1026399"/>
          </a:xfrm>
          <a:prstGeom prst="rect">
            <a:avLst/>
          </a:prstGeom>
        </p:spPr>
      </p:pic>
      <p:sp>
        <p:nvSpPr>
          <p:cNvPr id="13" name="Metin kutusu 12">
            <a:extLst>
              <a:ext uri="{FF2B5EF4-FFF2-40B4-BE49-F238E27FC236}">
                <a16:creationId xmlns:a16="http://schemas.microsoft.com/office/drawing/2014/main" id="{8BF36DA0-9626-2BDA-3DE3-A5CC84D5AE61}"/>
              </a:ext>
            </a:extLst>
          </p:cNvPr>
          <p:cNvSpPr txBox="1"/>
          <p:nvPr/>
        </p:nvSpPr>
        <p:spPr>
          <a:xfrm>
            <a:off x="556234" y="3865193"/>
            <a:ext cx="52379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mn-lt"/>
                <a:cs typeface="+mn-lt"/>
              </a:rPr>
              <a:t>random generated number is shown in the </a:t>
            </a:r>
            <a:r>
              <a:rPr lang="en-GB" err="1">
                <a:ea typeface="+mn-lt"/>
                <a:cs typeface="+mn-lt"/>
              </a:rPr>
              <a:t>rasqberry</a:t>
            </a:r>
            <a:r>
              <a:rPr lang="en-GB">
                <a:ea typeface="+mn-lt"/>
                <a:cs typeface="+mn-lt"/>
              </a:rPr>
              <a:t> :</a:t>
            </a:r>
            <a:endParaRPr lang="tr-TR"/>
          </a:p>
        </p:txBody>
      </p:sp>
      <p:pic>
        <p:nvPicPr>
          <p:cNvPr id="14" name="Resim 14" descr="metin içeren bir resim&#10;&#10;Açıklama otomatik olarak oluşturuldu">
            <a:extLst>
              <a:ext uri="{FF2B5EF4-FFF2-40B4-BE49-F238E27FC236}">
                <a16:creationId xmlns:a16="http://schemas.microsoft.com/office/drawing/2014/main" id="{DC4A2D28-929D-6C61-21C5-E2899F7DED8B}"/>
              </a:ext>
            </a:extLst>
          </p:cNvPr>
          <p:cNvPicPr>
            <a:picLocks noChangeAspect="1"/>
          </p:cNvPicPr>
          <p:nvPr/>
        </p:nvPicPr>
        <p:blipFill>
          <a:blip r:embed="rId3"/>
          <a:stretch>
            <a:fillRect/>
          </a:stretch>
        </p:blipFill>
        <p:spPr>
          <a:xfrm>
            <a:off x="1112729" y="4469122"/>
            <a:ext cx="4340268" cy="1834139"/>
          </a:xfrm>
          <a:prstGeom prst="rect">
            <a:avLst/>
          </a:prstGeom>
        </p:spPr>
      </p:pic>
    </p:spTree>
    <p:extLst>
      <p:ext uri="{BB962C8B-B14F-4D97-AF65-F5344CB8AC3E}">
        <p14:creationId xmlns:p14="http://schemas.microsoft.com/office/powerpoint/2010/main" val="1907376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A4AD6C-1020-47D6-BDAB-23EB65E9E1CB}"/>
              </a:ext>
            </a:extLst>
          </p:cNvPr>
          <p:cNvSpPr>
            <a:spLocks noGrp="1"/>
          </p:cNvSpPr>
          <p:nvPr>
            <p:ph type="title"/>
          </p:nvPr>
        </p:nvSpPr>
        <p:spPr/>
        <p:txBody>
          <a:bodyPr/>
          <a:lstStyle/>
          <a:p>
            <a:r>
              <a:rPr lang="tr-TR" err="1">
                <a:solidFill>
                  <a:srgbClr val="FFC000"/>
                </a:solidFill>
                <a:cs typeface="Calibri Light"/>
              </a:rPr>
              <a:t>Conclusion</a:t>
            </a:r>
            <a:r>
              <a:rPr lang="tr-TR">
                <a:solidFill>
                  <a:srgbClr val="FFC000"/>
                </a:solidFill>
                <a:cs typeface="Calibri Light"/>
              </a:rPr>
              <a:t> (</a:t>
            </a:r>
            <a:r>
              <a:rPr lang="tr-TR" err="1">
                <a:solidFill>
                  <a:srgbClr val="FFC000"/>
                </a:solidFill>
                <a:cs typeface="Calibri Light"/>
              </a:rPr>
              <a:t>Electrical</a:t>
            </a:r>
            <a:r>
              <a:rPr lang="tr-TR">
                <a:solidFill>
                  <a:srgbClr val="FFC000"/>
                </a:solidFill>
                <a:cs typeface="Calibri Light"/>
              </a:rPr>
              <a:t> &amp; </a:t>
            </a:r>
            <a:r>
              <a:rPr lang="tr-TR" err="1">
                <a:solidFill>
                  <a:srgbClr val="FFC000"/>
                </a:solidFill>
                <a:cs typeface="Calibri Light"/>
              </a:rPr>
              <a:t>Electronics</a:t>
            </a:r>
            <a:r>
              <a:rPr lang="tr-TR">
                <a:solidFill>
                  <a:srgbClr val="FFC000"/>
                </a:solidFill>
                <a:cs typeface="Calibri Light"/>
              </a:rPr>
              <a:t> </a:t>
            </a:r>
            <a:r>
              <a:rPr lang="tr-TR" err="1">
                <a:solidFill>
                  <a:srgbClr val="FFC000"/>
                </a:solidFill>
                <a:cs typeface="Calibri Light"/>
              </a:rPr>
              <a:t>Eng</a:t>
            </a:r>
            <a:r>
              <a:rPr lang="tr-TR">
                <a:solidFill>
                  <a:srgbClr val="FFC000"/>
                </a:solidFill>
                <a:cs typeface="Calibri Light"/>
              </a:rPr>
              <a:t>.)</a:t>
            </a:r>
            <a:endParaRPr lang="tr-TR" err="1">
              <a:solidFill>
                <a:srgbClr val="FFC000"/>
              </a:solidFill>
            </a:endParaRPr>
          </a:p>
        </p:txBody>
      </p:sp>
      <p:sp>
        <p:nvSpPr>
          <p:cNvPr id="3" name="İçerik Yer Tutucusu 2">
            <a:extLst>
              <a:ext uri="{FF2B5EF4-FFF2-40B4-BE49-F238E27FC236}">
                <a16:creationId xmlns:a16="http://schemas.microsoft.com/office/drawing/2014/main" id="{983FB2FE-6C45-4309-8366-6551E113D644}"/>
              </a:ext>
            </a:extLst>
          </p:cNvPr>
          <p:cNvSpPr>
            <a:spLocks noGrp="1"/>
          </p:cNvSpPr>
          <p:nvPr>
            <p:ph idx="1"/>
          </p:nvPr>
        </p:nvSpPr>
        <p:spPr/>
        <p:txBody>
          <a:bodyPr vert="horz" lIns="91440" tIns="45720" rIns="91440" bIns="45720" rtlCol="0" anchor="t">
            <a:normAutofit/>
          </a:bodyPr>
          <a:lstStyle/>
          <a:p>
            <a:r>
              <a:rPr lang="tr-TR" err="1">
                <a:cs typeface="Calibri"/>
              </a:rPr>
              <a:t>Electrical</a:t>
            </a:r>
            <a:r>
              <a:rPr lang="tr-TR">
                <a:cs typeface="Calibri"/>
              </a:rPr>
              <a:t> </a:t>
            </a:r>
            <a:r>
              <a:rPr lang="tr-TR" err="1">
                <a:cs typeface="Calibri"/>
              </a:rPr>
              <a:t>and</a:t>
            </a:r>
            <a:r>
              <a:rPr lang="tr-TR">
                <a:cs typeface="Calibri"/>
              </a:rPr>
              <a:t> </a:t>
            </a:r>
            <a:r>
              <a:rPr lang="tr-TR" err="1">
                <a:cs typeface="Calibri"/>
              </a:rPr>
              <a:t>Electronics</a:t>
            </a:r>
            <a:r>
              <a:rPr lang="tr-TR">
                <a:cs typeface="Calibri"/>
              </a:rPr>
              <a:t> </a:t>
            </a:r>
            <a:r>
              <a:rPr lang="tr-TR" err="1">
                <a:cs typeface="Calibri"/>
              </a:rPr>
              <a:t>Engineering</a:t>
            </a:r>
            <a:r>
              <a:rPr lang="tr-TR">
                <a:cs typeface="Calibri"/>
              </a:rPr>
              <a:t> </a:t>
            </a:r>
            <a:r>
              <a:rPr lang="tr-TR" err="1">
                <a:cs typeface="Calibri"/>
              </a:rPr>
              <a:t>students</a:t>
            </a:r>
            <a:r>
              <a:rPr lang="tr-TR">
                <a:cs typeface="Calibri"/>
              </a:rPr>
              <a:t> </a:t>
            </a:r>
            <a:r>
              <a:rPr lang="tr-TR" err="1">
                <a:cs typeface="Calibri"/>
              </a:rPr>
              <a:t>have</a:t>
            </a:r>
            <a:r>
              <a:rPr lang="tr-TR">
                <a:cs typeface="Calibri"/>
              </a:rPr>
              <a:t> </a:t>
            </a:r>
            <a:r>
              <a:rPr lang="tr-TR" err="1">
                <a:cs typeface="Calibri"/>
              </a:rPr>
              <a:t>understood</a:t>
            </a:r>
            <a:r>
              <a:rPr lang="tr-TR">
                <a:cs typeface="Calibri"/>
              </a:rPr>
              <a:t> </a:t>
            </a:r>
            <a:r>
              <a:rPr lang="tr-TR" err="1">
                <a:cs typeface="Calibri"/>
              </a:rPr>
              <a:t>the</a:t>
            </a:r>
            <a:r>
              <a:rPr lang="tr-TR">
                <a:cs typeface="Calibri"/>
              </a:rPr>
              <a:t> </a:t>
            </a:r>
            <a:r>
              <a:rPr lang="tr-TR" err="1">
                <a:cs typeface="Calibri"/>
              </a:rPr>
              <a:t>fundamentals</a:t>
            </a:r>
            <a:r>
              <a:rPr lang="tr-TR">
                <a:cs typeface="Calibri"/>
              </a:rPr>
              <a:t> of </a:t>
            </a:r>
            <a:r>
              <a:rPr lang="tr-TR" err="1">
                <a:cs typeface="Calibri"/>
              </a:rPr>
              <a:t>quantum</a:t>
            </a:r>
            <a:r>
              <a:rPr lang="tr-TR">
                <a:cs typeface="Calibri"/>
              </a:rPr>
              <a:t> </a:t>
            </a:r>
            <a:r>
              <a:rPr lang="tr-TR" err="1">
                <a:cs typeface="Calibri"/>
              </a:rPr>
              <a:t>computing</a:t>
            </a:r>
            <a:r>
              <a:rPr lang="tr-TR">
                <a:cs typeface="Calibri"/>
              </a:rPr>
              <a:t>.</a:t>
            </a:r>
          </a:p>
          <a:p>
            <a:endParaRPr lang="tr-TR">
              <a:cs typeface="Calibri"/>
            </a:endParaRPr>
          </a:p>
          <a:p>
            <a:r>
              <a:rPr lang="tr-TR" err="1">
                <a:cs typeface="Calibri"/>
              </a:rPr>
              <a:t>Electrical</a:t>
            </a:r>
            <a:r>
              <a:rPr lang="tr-TR">
                <a:cs typeface="Calibri"/>
              </a:rPr>
              <a:t> </a:t>
            </a:r>
            <a:r>
              <a:rPr lang="tr-TR" err="1">
                <a:cs typeface="Calibri"/>
              </a:rPr>
              <a:t>and</a:t>
            </a:r>
            <a:r>
              <a:rPr lang="tr-TR">
                <a:cs typeface="Calibri"/>
              </a:rPr>
              <a:t> </a:t>
            </a:r>
            <a:r>
              <a:rPr lang="tr-TR" err="1">
                <a:cs typeface="Calibri"/>
              </a:rPr>
              <a:t>Electronics</a:t>
            </a:r>
            <a:r>
              <a:rPr lang="tr-TR">
                <a:cs typeface="Calibri"/>
              </a:rPr>
              <a:t> </a:t>
            </a:r>
            <a:r>
              <a:rPr lang="tr-TR" err="1">
                <a:cs typeface="Calibri"/>
              </a:rPr>
              <a:t>Engineering</a:t>
            </a:r>
            <a:r>
              <a:rPr lang="tr-TR">
                <a:cs typeface="Calibri"/>
              </a:rPr>
              <a:t> </a:t>
            </a:r>
            <a:r>
              <a:rPr lang="tr-TR" err="1">
                <a:cs typeface="Calibri"/>
              </a:rPr>
              <a:t>students</a:t>
            </a:r>
            <a:r>
              <a:rPr lang="tr-TR">
                <a:cs typeface="Calibri"/>
              </a:rPr>
              <a:t> </a:t>
            </a:r>
            <a:r>
              <a:rPr lang="tr-TR" err="1">
                <a:cs typeface="Calibri"/>
              </a:rPr>
              <a:t>have</a:t>
            </a:r>
            <a:r>
              <a:rPr lang="tr-TR">
                <a:cs typeface="Calibri"/>
              </a:rPr>
              <a:t> </a:t>
            </a:r>
            <a:r>
              <a:rPr lang="tr-TR" err="1">
                <a:cs typeface="Calibri"/>
              </a:rPr>
              <a:t>understood</a:t>
            </a:r>
            <a:r>
              <a:rPr lang="tr-TR">
                <a:cs typeface="Calibri"/>
              </a:rPr>
              <a:t> how </a:t>
            </a:r>
            <a:r>
              <a:rPr lang="tr-TR" err="1">
                <a:cs typeface="Calibri"/>
              </a:rPr>
              <a:t>quantum</a:t>
            </a:r>
            <a:r>
              <a:rPr lang="tr-TR">
                <a:cs typeface="Calibri"/>
              </a:rPr>
              <a:t> </a:t>
            </a:r>
            <a:r>
              <a:rPr lang="tr-TR" err="1">
                <a:cs typeface="Calibri"/>
              </a:rPr>
              <a:t>computers</a:t>
            </a:r>
            <a:r>
              <a:rPr lang="tr-TR">
                <a:cs typeface="Calibri"/>
              </a:rPr>
              <a:t> </a:t>
            </a:r>
            <a:r>
              <a:rPr lang="tr-TR" err="1">
                <a:cs typeface="Calibri"/>
              </a:rPr>
              <a:t>work</a:t>
            </a:r>
            <a:r>
              <a:rPr lang="tr-TR">
                <a:cs typeface="Calibri"/>
              </a:rPr>
              <a:t>.</a:t>
            </a:r>
          </a:p>
        </p:txBody>
      </p:sp>
      <p:sp>
        <p:nvSpPr>
          <p:cNvPr id="4" name="Slayt Numarası Yer Tutucusu 3">
            <a:extLst>
              <a:ext uri="{FF2B5EF4-FFF2-40B4-BE49-F238E27FC236}">
                <a16:creationId xmlns:a16="http://schemas.microsoft.com/office/drawing/2014/main" id="{6878BDC1-D674-4043-8319-6CAC2C4903BD}"/>
              </a:ext>
            </a:extLst>
          </p:cNvPr>
          <p:cNvSpPr>
            <a:spLocks noGrp="1"/>
          </p:cNvSpPr>
          <p:nvPr>
            <p:ph type="sldNum" sz="quarter" idx="12"/>
          </p:nvPr>
        </p:nvSpPr>
        <p:spPr/>
        <p:txBody>
          <a:bodyPr/>
          <a:lstStyle/>
          <a:p>
            <a:fld id="{48F63A3B-78C7-47BE-AE5E-E10140E04643}" type="slidenum">
              <a:rPr lang="en-US" dirty="0"/>
              <a:t>29</a:t>
            </a:fld>
            <a:endParaRPr lang="en-US"/>
          </a:p>
        </p:txBody>
      </p:sp>
    </p:spTree>
    <p:extLst>
      <p:ext uri="{BB962C8B-B14F-4D97-AF65-F5344CB8AC3E}">
        <p14:creationId xmlns:p14="http://schemas.microsoft.com/office/powerpoint/2010/main" val="3854046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096930-466A-4FBE-AA20-F612CCA00A6E}"/>
              </a:ext>
            </a:extLst>
          </p:cNvPr>
          <p:cNvSpPr>
            <a:spLocks noGrp="1"/>
          </p:cNvSpPr>
          <p:nvPr>
            <p:ph type="title"/>
          </p:nvPr>
        </p:nvSpPr>
        <p:spPr/>
        <p:txBody>
          <a:bodyPr/>
          <a:lstStyle/>
          <a:p>
            <a:r>
              <a:rPr lang="en-US">
                <a:solidFill>
                  <a:srgbClr val="FFC000"/>
                </a:solidFill>
                <a:ea typeface="+mj-lt"/>
                <a:cs typeface="+mj-lt"/>
              </a:rPr>
              <a:t>Conclusion </a:t>
            </a:r>
            <a:endParaRPr lang="tr-TR">
              <a:solidFill>
                <a:srgbClr val="FFC000"/>
              </a:solidFill>
              <a:ea typeface="+mj-lt"/>
              <a:cs typeface="+mj-lt"/>
            </a:endParaRPr>
          </a:p>
          <a:p>
            <a:r>
              <a:rPr lang="tr-TR" sz="3200" err="1">
                <a:solidFill>
                  <a:srgbClr val="FFC000"/>
                </a:solidFill>
                <a:ea typeface="+mj-lt"/>
                <a:cs typeface="+mj-lt"/>
              </a:rPr>
              <a:t>Computer</a:t>
            </a:r>
            <a:r>
              <a:rPr lang="tr-TR" sz="3200">
                <a:solidFill>
                  <a:srgbClr val="FFC000"/>
                </a:solidFill>
                <a:ea typeface="+mj-lt"/>
                <a:cs typeface="+mj-lt"/>
              </a:rPr>
              <a:t> </a:t>
            </a:r>
            <a:r>
              <a:rPr lang="tr-TR" sz="3200" err="1">
                <a:solidFill>
                  <a:srgbClr val="FFC000"/>
                </a:solidFill>
                <a:ea typeface="+mj-lt"/>
                <a:cs typeface="+mj-lt"/>
              </a:rPr>
              <a:t>Engineering</a:t>
            </a:r>
            <a:endParaRPr lang="tr-TR" sz="3200">
              <a:solidFill>
                <a:srgbClr val="FFC000"/>
              </a:solidFill>
              <a:ea typeface="+mj-lt"/>
              <a:cs typeface="+mj-lt"/>
            </a:endParaRPr>
          </a:p>
        </p:txBody>
      </p:sp>
      <p:sp>
        <p:nvSpPr>
          <p:cNvPr id="3" name="İçerik Yer Tutucusu 2">
            <a:extLst>
              <a:ext uri="{FF2B5EF4-FFF2-40B4-BE49-F238E27FC236}">
                <a16:creationId xmlns:a16="http://schemas.microsoft.com/office/drawing/2014/main" id="{AA9C03E6-5B46-401E-B0D4-7937478E6FCD}"/>
              </a:ext>
            </a:extLst>
          </p:cNvPr>
          <p:cNvSpPr>
            <a:spLocks noGrp="1"/>
          </p:cNvSpPr>
          <p:nvPr>
            <p:ph idx="1"/>
          </p:nvPr>
        </p:nvSpPr>
        <p:spPr/>
        <p:txBody>
          <a:bodyPr vert="horz" lIns="91440" tIns="45720" rIns="91440" bIns="45720" rtlCol="0" anchor="t">
            <a:normAutofit/>
          </a:bodyPr>
          <a:lstStyle/>
          <a:p>
            <a:pPr marL="285750" indent="-285750">
              <a:spcBef>
                <a:spcPts val="0"/>
              </a:spcBef>
              <a:spcAft>
                <a:spcPts val="600"/>
              </a:spcAft>
              <a:buFont typeface="Arial,Sans-Serif" panose="020B0604020202020204" pitchFamily="34" charset="0"/>
            </a:pPr>
            <a:r>
              <a:rPr lang="en-US">
                <a:ea typeface="+mn-lt"/>
                <a:cs typeface="+mn-lt"/>
              </a:rPr>
              <a:t>Implementing projects on Raspberry Pi </a:t>
            </a:r>
          </a:p>
          <a:p>
            <a:pPr marL="285750" indent="-285750">
              <a:spcBef>
                <a:spcPts val="0"/>
              </a:spcBef>
              <a:spcAft>
                <a:spcPts val="600"/>
              </a:spcAft>
              <a:buFont typeface="Arial,Sans-Serif" panose="020B0604020202020204" pitchFamily="34" charset="0"/>
            </a:pPr>
            <a:endParaRPr lang="en-US">
              <a:ea typeface="+mn-lt"/>
              <a:cs typeface="+mn-lt"/>
            </a:endParaRPr>
          </a:p>
          <a:p>
            <a:pPr marL="285750" indent="-285750">
              <a:spcBef>
                <a:spcPts val="0"/>
              </a:spcBef>
              <a:spcAft>
                <a:spcPts val="600"/>
              </a:spcAft>
              <a:buFont typeface="Arial,Sans-Serif" panose="020B0604020202020204" pitchFamily="34" charset="0"/>
            </a:pPr>
            <a:r>
              <a:rPr lang="en-US">
                <a:ea typeface="+mn-lt"/>
                <a:cs typeface="+mn-lt"/>
              </a:rPr>
              <a:t> Implementation of the Quantum Circuits on  Raspberry Pi</a:t>
            </a:r>
          </a:p>
          <a:p>
            <a:pPr marL="285750" indent="-285750">
              <a:spcBef>
                <a:spcPts val="0"/>
              </a:spcBef>
              <a:spcAft>
                <a:spcPts val="600"/>
              </a:spcAft>
              <a:buFont typeface="Arial,Sans-Serif" panose="020B0604020202020204" pitchFamily="34" charset="0"/>
            </a:pPr>
            <a:endParaRPr lang="en-US">
              <a:ea typeface="+mn-lt"/>
              <a:cs typeface="+mn-lt"/>
            </a:endParaRPr>
          </a:p>
          <a:p>
            <a:pPr marL="285750" indent="-285750">
              <a:spcBef>
                <a:spcPts val="0"/>
              </a:spcBef>
              <a:spcAft>
                <a:spcPts val="600"/>
              </a:spcAft>
              <a:buFont typeface="Arial,Sans-Serif" panose="020B0604020202020204" pitchFamily="34" charset="0"/>
            </a:pPr>
            <a:r>
              <a:rPr lang="en-US">
                <a:ea typeface="+mn-lt"/>
                <a:cs typeface="+mn-lt"/>
              </a:rPr>
              <a:t>Implementing Random Number Generator</a:t>
            </a:r>
          </a:p>
          <a:p>
            <a:pPr marL="285750" indent="-285750">
              <a:spcBef>
                <a:spcPts val="0"/>
              </a:spcBef>
              <a:spcAft>
                <a:spcPts val="600"/>
              </a:spcAft>
              <a:buFont typeface="Arial,Sans-Serif" panose="020B0604020202020204" pitchFamily="34" charset="0"/>
            </a:pPr>
            <a:endParaRPr lang="en-US">
              <a:ea typeface="+mn-lt"/>
              <a:cs typeface="+mn-lt"/>
            </a:endParaRPr>
          </a:p>
          <a:p>
            <a:pPr marL="285750" indent="-285750">
              <a:spcBef>
                <a:spcPts val="0"/>
              </a:spcBef>
              <a:spcAft>
                <a:spcPts val="600"/>
              </a:spcAft>
              <a:buFont typeface="Arial,Sans-Serif" panose="020B0604020202020204" pitchFamily="34" charset="0"/>
            </a:pPr>
            <a:r>
              <a:rPr lang="en-US">
                <a:ea typeface="Calibri"/>
                <a:cs typeface="Calibri"/>
              </a:rPr>
              <a:t>General understanding of implementation and working principle of quantum circuits on a computer-based environment.</a:t>
            </a:r>
          </a:p>
          <a:p>
            <a:pPr marL="285750" indent="-285750">
              <a:spcBef>
                <a:spcPts val="0"/>
              </a:spcBef>
              <a:spcAft>
                <a:spcPts val="600"/>
              </a:spcAft>
              <a:buFont typeface="Arial,Sans-Serif" panose="020B0604020202020204" pitchFamily="34" charset="0"/>
            </a:pPr>
            <a:endParaRPr lang="en-US">
              <a:ea typeface="Calibri"/>
              <a:cs typeface="Calibri"/>
            </a:endParaRPr>
          </a:p>
          <a:p>
            <a:pPr marL="285750" indent="-285750">
              <a:spcBef>
                <a:spcPts val="0"/>
              </a:spcBef>
              <a:spcAft>
                <a:spcPts val="600"/>
              </a:spcAft>
              <a:buFont typeface="Arial,Sans-Serif" panose="020B0604020202020204" pitchFamily="34" charset="0"/>
            </a:pPr>
            <a:endParaRPr lang="en-US">
              <a:ea typeface="Calibri"/>
              <a:cs typeface="Calibri"/>
            </a:endParaRPr>
          </a:p>
        </p:txBody>
      </p:sp>
      <p:sp>
        <p:nvSpPr>
          <p:cNvPr id="4" name="Slayt Numarası Yer Tutucusu 3">
            <a:extLst>
              <a:ext uri="{FF2B5EF4-FFF2-40B4-BE49-F238E27FC236}">
                <a16:creationId xmlns:a16="http://schemas.microsoft.com/office/drawing/2014/main" id="{9FFF8078-B313-450E-B966-B79078B86BF9}"/>
              </a:ext>
            </a:extLst>
          </p:cNvPr>
          <p:cNvSpPr>
            <a:spLocks noGrp="1"/>
          </p:cNvSpPr>
          <p:nvPr>
            <p:ph type="sldNum" sz="quarter" idx="12"/>
          </p:nvPr>
        </p:nvSpPr>
        <p:spPr/>
        <p:txBody>
          <a:bodyPr/>
          <a:lstStyle/>
          <a:p>
            <a:fld id="{48F63A3B-78C7-47BE-AE5E-E10140E04643}" type="slidenum">
              <a:rPr lang="en-US" dirty="0"/>
              <a:t>30</a:t>
            </a:fld>
            <a:endParaRPr lang="en-US"/>
          </a:p>
        </p:txBody>
      </p:sp>
    </p:spTree>
    <p:extLst>
      <p:ext uri="{BB962C8B-B14F-4D97-AF65-F5344CB8AC3E}">
        <p14:creationId xmlns:p14="http://schemas.microsoft.com/office/powerpoint/2010/main" val="18976659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0</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Office Teması</vt:lpstr>
      <vt:lpstr>Quantum Computing</vt:lpstr>
      <vt:lpstr>Project Topic</vt:lpstr>
      <vt:lpstr>What is Quantum Computing?</vt:lpstr>
      <vt:lpstr>Quantum computing vs Classical computing </vt:lpstr>
      <vt:lpstr>Quantum Memory (QRAM)</vt:lpstr>
      <vt:lpstr>Architecture Of A Quantum Computer</vt:lpstr>
      <vt:lpstr>System Design </vt:lpstr>
      <vt:lpstr>The Process of System </vt:lpstr>
      <vt:lpstr>Device Setup</vt:lpstr>
      <vt:lpstr>Device Setup</vt:lpstr>
      <vt:lpstr>Materialization &amp; Verification</vt:lpstr>
      <vt:lpstr>Materialization &amp; Verification</vt:lpstr>
      <vt:lpstr>Materialization &amp; Verification</vt:lpstr>
      <vt:lpstr>Materialization &amp; Verification</vt:lpstr>
      <vt:lpstr>Materialization &amp; Verification</vt:lpstr>
      <vt:lpstr>Quantum Programming </vt:lpstr>
      <vt:lpstr>Progress of Quantum Programming</vt:lpstr>
      <vt:lpstr>Progress of Quantum Programming</vt:lpstr>
      <vt:lpstr>Qiskit Framework</vt:lpstr>
      <vt:lpstr>Representation of Quantum Circuit</vt:lpstr>
      <vt:lpstr>Qiskit RNG</vt:lpstr>
      <vt:lpstr>Monte Carlo </vt:lpstr>
      <vt:lpstr>Shor's algorithm </vt:lpstr>
      <vt:lpstr>1- Two Qubit Entanglement </vt:lpstr>
      <vt:lpstr>2- Two Qubit SuperPosition </vt:lpstr>
      <vt:lpstr>3- Three Qubit Entanglement </vt:lpstr>
      <vt:lpstr>4- Three Qubit SuperPosition </vt:lpstr>
      <vt:lpstr> Random Number Generator </vt:lpstr>
      <vt:lpstr>Conclusion (Electrical &amp; Electronics Eng.)</vt:lpstr>
      <vt:lpstr>Conclusion  Computer Engineering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
  <cp:revision>1</cp:revision>
  <dcterms:created xsi:type="dcterms:W3CDTF">2022-01-15T18:21:52Z</dcterms:created>
  <dcterms:modified xsi:type="dcterms:W3CDTF">2022-06-13T14:09:40Z</dcterms:modified>
</cp:coreProperties>
</file>