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7" roundtripDataSignature="AMtx7mjWntpNGAaA0b5kUocCGtH/G2jr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customschemas.google.com/relationships/presentationmetadata" Target="meta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İçerik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Slaydı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ölüm Üst Bilgisi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İki İçerik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şılaştırma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alnızca Başlık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ş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İçerik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Resim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Dikey Metin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key Başlık ve Metin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4E79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b="12807" l="0" r="0" t="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 flipH="1">
            <a:off x="1555706" y="2034651"/>
            <a:ext cx="677075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tr-TR" sz="7200" u="none" cap="none" strike="noStrik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Franz Peter SCHUBERT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333" y="755973"/>
            <a:ext cx="3559867" cy="5191871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92" name="Google Shape;92;p2"/>
          <p:cNvSpPr txBox="1"/>
          <p:nvPr/>
        </p:nvSpPr>
        <p:spPr>
          <a:xfrm>
            <a:off x="1190206" y="6102027"/>
            <a:ext cx="288412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Oil on Canvas(1870)-Carl Jäger</a:t>
            </a:r>
            <a:endParaRPr i="1"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4492101" y="755973"/>
            <a:ext cx="63658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600">
                <a:solidFill>
                  <a:srgbClr val="FFD9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Franz Peter Schubert</a:t>
            </a:r>
            <a:r>
              <a:rPr lang="tr-TR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(1797-1828)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5033638" y="2274838"/>
            <a:ext cx="4243534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600’ü aşkın şarkı (Lieder)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 Piano Sonatı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 Senfoni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 Sahne Göstersi (Bühnenwerke)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 listesinin sayfalar alacağı nice beste…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349" y="737059"/>
            <a:ext cx="8991301" cy="538388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00" name="Google Shape;100;p3"/>
          <p:cNvSpPr txBox="1"/>
          <p:nvPr/>
        </p:nvSpPr>
        <p:spPr>
          <a:xfrm>
            <a:off x="4256393" y="6300741"/>
            <a:ext cx="363432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Schubertiade -Moritz von Schwind (1868)</a:t>
            </a:r>
            <a:endParaRPr i="1"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3722" y="676253"/>
            <a:ext cx="8044556" cy="5505493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06" name="Google Shape;106;p4"/>
          <p:cNvSpPr txBox="1"/>
          <p:nvPr/>
        </p:nvSpPr>
        <p:spPr>
          <a:xfrm>
            <a:off x="4193075" y="6270460"/>
            <a:ext cx="38058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Schubert at the Piano -Gustav Klimt (1899)</a:t>
            </a:r>
            <a:endParaRPr i="1"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395" y="1176337"/>
            <a:ext cx="4219575" cy="450532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12" name="Google Shape;112;p5"/>
          <p:cNvSpPr txBox="1"/>
          <p:nvPr/>
        </p:nvSpPr>
        <p:spPr>
          <a:xfrm>
            <a:off x="5608549" y="4509809"/>
            <a:ext cx="44034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Erlkönig(1782) -Johann Wolgang von Goethe</a:t>
            </a:r>
            <a:endParaRPr/>
          </a:p>
        </p:txBody>
      </p:sp>
      <p:sp>
        <p:nvSpPr>
          <p:cNvPr id="113" name="Google Shape;113;p5"/>
          <p:cNvSpPr txBox="1"/>
          <p:nvPr/>
        </p:nvSpPr>
        <p:spPr>
          <a:xfrm>
            <a:off x="5608549" y="1176337"/>
            <a:ext cx="5731056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Kim bu geç vakit sürüyor atını gecenin ve rüzgârın içinden?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bir babadır, çocuğuyla birlikte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Kollarına almış oğlunu sıkıca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Güvende, sıcak tutuyor onu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Oğlum, neden saklıyorsun yüzünü endişeyle?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Bak baba, görmüyor musun Erl Kralını?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Tacıyla ve peleriniyle Erl Kralını?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Oğlum, o sadece bir sis kuşağı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367643" y="5868139"/>
            <a:ext cx="318907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"Erlkönig" tasvîri -Frank Kirchbach</a:t>
            </a:r>
            <a:endParaRPr i="1"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6"/>
          <p:cNvPicPr preferRelativeResize="0"/>
          <p:nvPr/>
        </p:nvPicPr>
        <p:blipFill rotWithShape="1">
          <a:blip r:embed="rId3">
            <a:alphaModFix/>
          </a:blip>
          <a:srcRect b="41944" l="1897" r="4491" t="1945"/>
          <a:stretch/>
        </p:blipFill>
        <p:spPr>
          <a:xfrm>
            <a:off x="2097304" y="442913"/>
            <a:ext cx="7997391" cy="5972174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3788" y="729850"/>
            <a:ext cx="4424423" cy="5398300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25" name="Google Shape;125;p7"/>
          <p:cNvSpPr txBox="1"/>
          <p:nvPr/>
        </p:nvSpPr>
        <p:spPr>
          <a:xfrm>
            <a:off x="4753997" y="6294268"/>
            <a:ext cx="268400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Franz P. Schubert -Josef Albel</a:t>
            </a:r>
            <a:endParaRPr i="1"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2186" y="587336"/>
            <a:ext cx="7447626" cy="558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8"/>
          <p:cNvSpPr txBox="1"/>
          <p:nvPr/>
        </p:nvSpPr>
        <p:spPr>
          <a:xfrm>
            <a:off x="3406065" y="6257694"/>
            <a:ext cx="537986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tr-TR" sz="1600">
                <a:solidFill>
                  <a:srgbClr val="FFD9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Bariton</a:t>
            </a: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Dietrich Fischer-Dieskau - </a:t>
            </a:r>
            <a:r>
              <a:rPr b="1" i="1" lang="tr-TR" sz="1600">
                <a:solidFill>
                  <a:srgbClr val="FFD9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Piyano</a:t>
            </a: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Gerald Moore</a:t>
            </a:r>
            <a:endParaRPr i="1"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8"/>
          <p:cNvSpPr txBox="1"/>
          <p:nvPr/>
        </p:nvSpPr>
        <p:spPr>
          <a:xfrm>
            <a:off x="4035179" y="164144"/>
            <a:ext cx="420499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rgbClr val="FFD9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ERLKÖNIG</a:t>
            </a:r>
            <a:r>
              <a:rPr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Op.1 D. 328 Franz Peter Schubert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 txBox="1"/>
          <p:nvPr/>
        </p:nvSpPr>
        <p:spPr>
          <a:xfrm>
            <a:off x="5770486" y="1305017"/>
            <a:ext cx="2435282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Huzurum gitti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Kalbim Ağır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Bir daha asla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Huzuru Bulamayacağım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benimle değilken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Hayat mezar gibi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Tüm dünya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Tatsız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</a:t>
            </a:r>
            <a:endParaRPr/>
          </a:p>
        </p:txBody>
      </p:sp>
      <p:pic>
        <p:nvPicPr>
          <p:cNvPr id="138" name="Google Shape;1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7766" y="559292"/>
            <a:ext cx="3977197" cy="5188999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39" name="Google Shape;139;p9"/>
          <p:cNvSpPr txBox="1"/>
          <p:nvPr/>
        </p:nvSpPr>
        <p:spPr>
          <a:xfrm>
            <a:off x="5388746" y="4341181"/>
            <a:ext cx="60433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Faust(1808): Bölüm 1, Sahne 15 –Johann Wolgang von Goethe</a:t>
            </a:r>
            <a:endParaRPr/>
          </a:p>
        </p:txBody>
      </p:sp>
      <p:sp>
        <p:nvSpPr>
          <p:cNvPr id="140" name="Google Shape;140;p9"/>
          <p:cNvSpPr txBox="1"/>
          <p:nvPr/>
        </p:nvSpPr>
        <p:spPr>
          <a:xfrm>
            <a:off x="1143229" y="5957643"/>
            <a:ext cx="346627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Margaret Alone at Her Spinning Wheel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Frank Cadogan Cowper (1877-1958)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0"/>
          <p:cNvPicPr preferRelativeResize="0"/>
          <p:nvPr/>
        </p:nvPicPr>
        <p:blipFill rotWithShape="1">
          <a:blip r:embed="rId3">
            <a:alphaModFix/>
          </a:blip>
          <a:srcRect b="43268" l="14653" r="9923" t="12770"/>
          <a:stretch/>
        </p:blipFill>
        <p:spPr>
          <a:xfrm>
            <a:off x="2331243" y="410800"/>
            <a:ext cx="7529513" cy="6036400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6793" y="677095"/>
            <a:ext cx="7338414" cy="550381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1"/>
          <p:cNvSpPr txBox="1"/>
          <p:nvPr/>
        </p:nvSpPr>
        <p:spPr>
          <a:xfrm>
            <a:off x="3289844" y="226335"/>
            <a:ext cx="561230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600">
                <a:solidFill>
                  <a:srgbClr val="FFD9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GRETCHEN AM SPINNRADE</a:t>
            </a: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Op. 2 D 118 Franz Peter Schubert</a:t>
            </a:r>
            <a:endParaRPr/>
          </a:p>
        </p:txBody>
      </p:sp>
      <p:sp>
        <p:nvSpPr>
          <p:cNvPr id="152" name="Google Shape;152;p11"/>
          <p:cNvSpPr txBox="1"/>
          <p:nvPr/>
        </p:nvSpPr>
        <p:spPr>
          <a:xfrm>
            <a:off x="3881544" y="6293111"/>
            <a:ext cx="442890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600">
                <a:solidFill>
                  <a:srgbClr val="FFD9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Soprano</a:t>
            </a: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Kiri Te Kanawa – </a:t>
            </a:r>
            <a:r>
              <a:rPr i="1" lang="tr-TR" sz="1600">
                <a:solidFill>
                  <a:srgbClr val="FFD9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Piyano</a:t>
            </a:r>
            <a:r>
              <a:rPr i="1" lang="tr-TR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Richard Amner</a:t>
            </a:r>
            <a:endParaRPr i="1"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12"/>
          <p:cNvPicPr preferRelativeResize="0"/>
          <p:nvPr/>
        </p:nvPicPr>
        <p:blipFill rotWithShape="1">
          <a:blip r:embed="rId3">
            <a:alphaModFix/>
          </a:blip>
          <a:srcRect b="15429" l="0" r="0" t="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2"/>
          <p:cNvSpPr txBox="1"/>
          <p:nvPr/>
        </p:nvSpPr>
        <p:spPr>
          <a:xfrm>
            <a:off x="6875136" y="1960380"/>
            <a:ext cx="7581600" cy="26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6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SON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2020-07-11T23:35:56Z</dcterms:created>
  <dc:creator>esatcanberk.ozcelik</dc:creator>
</cp:coreProperties>
</file>